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236" r:id="rId1"/>
  </p:sldMasterIdLst>
  <p:notesMasterIdLst>
    <p:notesMasterId r:id="rId9"/>
  </p:notesMasterIdLst>
  <p:handoutMasterIdLst>
    <p:handoutMasterId r:id="rId10"/>
  </p:handoutMasterIdLst>
  <p:sldIdLst>
    <p:sldId id="276" r:id="rId2"/>
    <p:sldId id="332" r:id="rId3"/>
    <p:sldId id="334" r:id="rId4"/>
    <p:sldId id="335" r:id="rId5"/>
    <p:sldId id="337" r:id="rId6"/>
    <p:sldId id="338" r:id="rId7"/>
    <p:sldId id="336" r:id="rId8"/>
  </p:sldIdLst>
  <p:sldSz cx="9144000" cy="6858000" type="screen4x3"/>
  <p:notesSz cx="9283700" cy="6997700"/>
  <p:custShowLst>
    <p:custShow name="Einschub 1" id="0">
      <p:sldLst/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C99C0"/>
    <a:srgbClr val="E2EAF2"/>
    <a:srgbClr val="F3660E"/>
    <a:srgbClr val="66CCFF"/>
    <a:srgbClr val="C4D6E6"/>
    <a:srgbClr val="CCFFFF"/>
    <a:srgbClr val="F8C90D"/>
    <a:srgbClr val="F08700"/>
    <a:srgbClr val="F9CA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8" autoAdjust="0"/>
    <p:restoredTop sz="91677" autoAdjust="0"/>
  </p:normalViewPr>
  <p:slideViewPr>
    <p:cSldViewPr snapToGrid="0" snapToObjects="1">
      <p:cViewPr>
        <p:scale>
          <a:sx n="100" d="100"/>
          <a:sy n="100" d="100"/>
        </p:scale>
        <p:origin x="-636" y="-72"/>
      </p:cViewPr>
      <p:guideLst>
        <p:guide orient="horz" pos="4035"/>
        <p:guide orient="horz"/>
        <p:guide orient="horz" pos="463"/>
        <p:guide orient="horz" pos="913"/>
        <p:guide orient="horz" pos="1080"/>
        <p:guide orient="horz" pos="4173"/>
        <p:guide pos="2876"/>
        <p:guide pos="279"/>
        <p:guide pos="5495"/>
      </p:guideLst>
    </p:cSldViewPr>
  </p:slideViewPr>
  <p:outlineViewPr>
    <p:cViewPr>
      <p:scale>
        <a:sx n="33" d="100"/>
        <a:sy n="33" d="100"/>
      </p:scale>
      <p:origin x="0" y="5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32" d="100"/>
          <a:sy n="132" d="100"/>
        </p:scale>
        <p:origin x="-1020" y="-84"/>
      </p:cViewPr>
      <p:guideLst>
        <p:guide orient="horz" pos="2204"/>
        <p:guide orient="horz" pos="356"/>
        <p:guide orient="horz" pos="725"/>
        <p:guide pos="2924"/>
        <p:guide pos="55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23661" cy="349885"/>
          </a:xfrm>
          <a:prstGeom prst="rect">
            <a:avLst/>
          </a:prstGeom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257874" y="2"/>
            <a:ext cx="4023661" cy="349885"/>
          </a:xfrm>
          <a:prstGeom prst="rect">
            <a:avLst/>
          </a:prstGeom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7D3FDF-D88E-4B99-A8F1-8140113A8C1F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646695"/>
            <a:ext cx="4023661" cy="349885"/>
          </a:xfrm>
          <a:prstGeom prst="rect">
            <a:avLst/>
          </a:prstGeom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257874" y="6646695"/>
            <a:ext cx="4023661" cy="349885"/>
          </a:xfrm>
          <a:prstGeom prst="rect">
            <a:avLst/>
          </a:prstGeom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87115-2D03-A04E-BBD1-D00AC1782AA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888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836" y="456902"/>
            <a:ext cx="4023661" cy="34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37996" eaLnBrk="0" hangingPunct="0">
              <a:defRPr sz="1000">
                <a:latin typeface="Tahoma" pitchFamily="34" charset="0"/>
                <a:cs typeface="Tahoma" pitchFamily="34" charset="0"/>
              </a:defRPr>
            </a:lvl1pPr>
          </a:lstStyle>
          <a:p>
            <a:fld id="{255363BE-FEC5-4DF7-B3E1-3E262A121BC4}" type="datetime1">
              <a:rPr lang="de-DE" smtClean="0"/>
              <a:pPr/>
              <a:t>23.01.2013</a:t>
            </a:fld>
            <a:endParaRPr lang="de-DE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1625" y="1306513"/>
            <a:ext cx="3497263" cy="2624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1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94836" y="1305784"/>
            <a:ext cx="4903983" cy="491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Ausführliche Notizen/Gliederung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1. Stichpunkte zur Folie (ausführlich)</a:t>
            </a:r>
            <a:endParaRPr lang="de-DE" dirty="0"/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</a:t>
            </a:r>
            <a:r>
              <a:rPr lang="de-DE" dirty="0" smtClean="0"/>
              <a:t>Ebene</a:t>
            </a:r>
          </a:p>
          <a:p>
            <a:pPr lvl="4"/>
            <a:endParaRPr lang="de-DE" dirty="0" smtClean="0"/>
          </a:p>
          <a:p>
            <a:pPr lvl="0"/>
            <a:r>
              <a:rPr lang="de-DE" dirty="0" smtClean="0"/>
              <a:t>2. Stichpunkte zur Folie (ausführlich)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3. Stichpunkte zur Folie (ausführlich)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0"/>
            <a:endParaRPr lang="de-DE" dirty="0" smtClean="0"/>
          </a:p>
          <a:p>
            <a:pPr lvl="4"/>
            <a:endParaRPr lang="de-DE" dirty="0" smtClean="0"/>
          </a:p>
          <a:p>
            <a:pPr lvl="4"/>
            <a:endParaRPr lang="de-DE" dirty="0"/>
          </a:p>
        </p:txBody>
      </p:sp>
      <p:sp>
        <p:nvSpPr>
          <p:cNvPr id="451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52" y="455781"/>
            <a:ext cx="3572810" cy="34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7996" eaLnBrk="0" hangingPunct="0">
              <a:defRPr sz="12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de-DE" dirty="0" smtClean="0"/>
              <a:t>Titel der Präsentation</a:t>
            </a:r>
            <a:endParaRPr lang="de-DE" dirty="0"/>
          </a:p>
        </p:txBody>
      </p:sp>
      <p:sp>
        <p:nvSpPr>
          <p:cNvPr id="451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118068" y="455781"/>
            <a:ext cx="781305" cy="34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0" tIns="0" rIns="0" bIns="0" numCol="1" anchor="t" anchorCtr="0" compatLnSpc="1">
            <a:prstTxWarp prst="textNoShape">
              <a:avLst/>
            </a:prstTxWarp>
          </a:bodyPr>
          <a:lstStyle>
            <a:lvl1pPr algn="l" defTabSz="937996" eaLnBrk="0" hangingPunct="0">
              <a:defRPr sz="1000">
                <a:latin typeface="Tahoma" pitchFamily="34" charset="0"/>
                <a:cs typeface="Tahoma" pitchFamily="34" charset="0"/>
              </a:defRPr>
            </a:lvl1pPr>
          </a:lstStyle>
          <a:p>
            <a:fld id="{AF9F70F1-66A4-2D49-9CCE-7843983960B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" descr="fokus_rgb_85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0190" y="6409189"/>
            <a:ext cx="1005707" cy="32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0852" y="4368914"/>
            <a:ext cx="3199033" cy="185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ＭＳ Ｐゴシック" pitchFamily="-65" charset="-128"/>
                <a:cs typeface="Tahoma" pitchFamily="34" charset="0"/>
              </a:rPr>
              <a:t>NICHT VERGESSEN  (Kernaussage)</a:t>
            </a:r>
          </a:p>
          <a:p>
            <a:pPr lvl="1">
              <a:buFont typeface="Wingdings" pitchFamily="2" charset="2"/>
              <a:buChar char="§"/>
            </a:pPr>
            <a:endParaRPr lang="de-DE" sz="1200" dirty="0" smtClean="0">
              <a:latin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de-DE" sz="1200" dirty="0" smtClean="0">
                <a:latin typeface="Tahoma" pitchFamily="34" charset="0"/>
                <a:cs typeface="Tahoma" pitchFamily="34" charset="0"/>
              </a:rPr>
              <a:t>Zweite Ebene</a:t>
            </a:r>
          </a:p>
          <a:p>
            <a:pPr lvl="2">
              <a:buFont typeface="Symbol" pitchFamily="18" charset="2"/>
              <a:buChar char="-"/>
            </a:pPr>
            <a:r>
              <a:rPr lang="de-DE" sz="1200" dirty="0" smtClean="0">
                <a:latin typeface="Tahoma" pitchFamily="34" charset="0"/>
                <a:cs typeface="Tahoma" pitchFamily="34" charset="0"/>
              </a:rPr>
              <a:t>Dritte Ebene</a:t>
            </a:r>
          </a:p>
          <a:p>
            <a:pPr lvl="3">
              <a:buFont typeface="Wingdings" pitchFamily="2" charset="2"/>
              <a:buChar char="§"/>
            </a:pPr>
            <a:r>
              <a:rPr lang="de-DE" sz="1200" dirty="0" smtClean="0">
                <a:latin typeface="Tahoma" pitchFamily="34" charset="0"/>
                <a:cs typeface="Tahoma" pitchFamily="34" charset="0"/>
              </a:rPr>
              <a:t>Vierte Ebene</a:t>
            </a:r>
          </a:p>
          <a:p>
            <a:pPr lvl="4">
              <a:buFont typeface="Symbol" pitchFamily="18" charset="2"/>
              <a:buChar char="-"/>
            </a:pPr>
            <a:r>
              <a:rPr lang="de-DE" sz="1200" dirty="0" smtClean="0">
                <a:latin typeface="Tahoma" pitchFamily="34" charset="0"/>
                <a:cs typeface="Tahoma" pitchFamily="34" charset="0"/>
              </a:rPr>
              <a:t>Fünfte Ebene</a:t>
            </a:r>
            <a:endParaRPr lang="de-DE" sz="1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04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28600" indent="-228600" algn="l" rtl="0" eaLnBrk="0" fontAlgn="base" hangingPunct="0">
      <a:spcBef>
        <a:spcPct val="30000"/>
      </a:spcBef>
      <a:spcAft>
        <a:spcPct val="0"/>
      </a:spcAft>
      <a:buFont typeface="+mj-lt"/>
      <a:buNone/>
      <a:defRPr sz="1200" b="1" kern="1200" baseline="0">
        <a:solidFill>
          <a:schemeClr val="tx1"/>
        </a:solidFill>
        <a:latin typeface="Tahoma" pitchFamily="34" charset="0"/>
        <a:ea typeface="ＭＳ Ｐゴシック" pitchFamily="-65" charset="-128"/>
        <a:cs typeface="Tahoma" pitchFamily="34" charset="0"/>
      </a:defRPr>
    </a:lvl1pPr>
    <a:lvl2pPr marL="685800" indent="-22860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000" kern="1200" baseline="0">
        <a:solidFill>
          <a:schemeClr val="tx1"/>
        </a:solidFill>
        <a:latin typeface="Tahoma" pitchFamily="34" charset="0"/>
        <a:ea typeface="ＭＳ Ｐゴシック" pitchFamily="33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000" kern="1200" baseline="0">
        <a:solidFill>
          <a:schemeClr val="tx1"/>
        </a:solidFill>
        <a:latin typeface="Tahoma" pitchFamily="34" charset="0"/>
        <a:ea typeface="ＭＳ Ｐゴシック" pitchFamily="33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000" kern="1200" baseline="0">
        <a:solidFill>
          <a:schemeClr val="tx1"/>
        </a:solidFill>
        <a:latin typeface="Tahoma" pitchFamily="34" charset="0"/>
        <a:ea typeface="ＭＳ Ｐゴシック" pitchFamily="33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000" kern="1200" baseline="0">
        <a:solidFill>
          <a:schemeClr val="tx1"/>
        </a:solidFill>
        <a:latin typeface="Tahoma" pitchFamily="34" charset="0"/>
        <a:ea typeface="ＭＳ Ｐゴシック" pitchFamily="3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3182112"/>
            <a:ext cx="8280000" cy="38023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err="1" smtClean="0"/>
              <a:t>Presentation</a:t>
            </a:r>
            <a:r>
              <a:rPr lang="de-DE" dirty="0" smtClean="0"/>
              <a:t> Title  ̶ </a:t>
            </a:r>
            <a:r>
              <a:rPr lang="de-DE" dirty="0" err="1" smtClean="0"/>
              <a:t>Tahoma</a:t>
            </a:r>
            <a:r>
              <a:rPr lang="de-DE" dirty="0" smtClean="0"/>
              <a:t> Regular 22pt</a:t>
            </a:r>
            <a:endParaRPr lang="de-AT" dirty="0"/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4014559"/>
            <a:ext cx="8280000" cy="328841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de-DE" spc="-20" dirty="0" smtClean="0">
                <a:latin typeface="Tahoma" pitchFamily="34" charset="0"/>
                <a:cs typeface="Tahoma" pitchFamily="34" charset="0"/>
              </a:rPr>
              <a:t>Date | </a:t>
            </a:r>
            <a:r>
              <a:rPr lang="de-DE" spc="-20" dirty="0" err="1" smtClean="0">
                <a:latin typeface="Tahoma" pitchFamily="34" charset="0"/>
                <a:cs typeface="Tahoma" pitchFamily="34" charset="0"/>
              </a:rPr>
              <a:t>Location</a:t>
            </a:r>
            <a:r>
              <a:rPr lang="de-DE" spc="-20" dirty="0" smtClean="0">
                <a:latin typeface="Tahoma" pitchFamily="34" charset="0"/>
                <a:cs typeface="Tahoma" pitchFamily="34" charset="0"/>
              </a:rPr>
              <a:t> | Event</a:t>
            </a:r>
            <a:endParaRPr lang="de-AT" dirty="0">
              <a:latin typeface="Times New Roman" pitchFamily="-65" charset="0"/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31600" y="3562350"/>
            <a:ext cx="8280400" cy="276225"/>
          </a:xfrm>
        </p:spPr>
        <p:txBody>
          <a:bodyPr/>
          <a:lstStyle>
            <a:lvl1pPr>
              <a:buNone/>
              <a:defRPr sz="2000" baseline="0">
                <a:solidFill>
                  <a:srgbClr val="F08700"/>
                </a:solidFill>
              </a:defRPr>
            </a:lvl1pPr>
          </a:lstStyle>
          <a:p>
            <a:pPr lvl="0"/>
            <a:r>
              <a:rPr lang="en-US" dirty="0" smtClean="0"/>
              <a:t>Names</a:t>
            </a:r>
            <a:endParaRPr lang="en-US" dirty="0"/>
          </a:p>
        </p:txBody>
      </p:sp>
      <p:pic>
        <p:nvPicPr>
          <p:cNvPr id="7" name="ed34852d-74b8-47c4-a0e5-7b35d8c9ad69" descr="27CAC4C7-93CE-4C67-9271-3BA3DB0AE82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07" y="1988288"/>
            <a:ext cx="3220154" cy="90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_FRE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3"/>
          </p:nvPr>
        </p:nvSpPr>
        <p:spPr>
          <a:xfrm>
            <a:off x="0" y="529200"/>
            <a:ext cx="9144000" cy="57168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720000"/>
            <a:ext cx="8280000" cy="365850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de-DE" dirty="0" smtClean="0"/>
              <a:t>Slide Headline   ̶  </a:t>
            </a:r>
            <a:r>
              <a:rPr lang="de-DE" dirty="0" err="1" smtClean="0"/>
              <a:t>Tahoma</a:t>
            </a:r>
            <a:r>
              <a:rPr lang="de-DE" dirty="0" smtClean="0"/>
              <a:t> Regular 22pt</a:t>
            </a:r>
            <a:endParaRPr lang="de-DE" dirty="0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085850"/>
            <a:ext cx="8280400" cy="39052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200" kern="1200" baseline="0" dirty="0" smtClean="0">
                <a:solidFill>
                  <a:srgbClr val="F087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Subtitle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00" y="3231425"/>
            <a:ext cx="8280000" cy="41347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Quick </a:t>
            </a:r>
            <a:r>
              <a:rPr lang="de-DE" dirty="0" err="1" smtClean="0"/>
              <a:t>Questions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720000"/>
            <a:ext cx="8280000" cy="365850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de-DE" dirty="0" err="1" smtClean="0"/>
              <a:t>Presentation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31800" y="1074063"/>
            <a:ext cx="8102400" cy="4308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63538" lvl="0" indent="-363538" algn="l" defTabSz="457200" rtl="0" eaLnBrk="1" latinLnBrk="0" hangingPunct="1">
              <a:spcBef>
                <a:spcPct val="0"/>
              </a:spcBef>
              <a:buClr>
                <a:srgbClr val="F08700"/>
              </a:buClr>
              <a:buFont typeface="Wingdings" charset="2"/>
              <a:buNone/>
            </a:pPr>
            <a:r>
              <a:rPr lang="en-US" sz="2200" kern="1200" baseline="0" dirty="0" smtClean="0">
                <a:solidFill>
                  <a:srgbClr val="F08700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20" name="Inhaltsplatzhalter 2"/>
          <p:cNvSpPr>
            <a:spLocks noGrp="1"/>
          </p:cNvSpPr>
          <p:nvPr>
            <p:ph idx="14" hasCustomPrompt="1"/>
          </p:nvPr>
        </p:nvSpPr>
        <p:spPr>
          <a:xfrm>
            <a:off x="432000" y="1715388"/>
            <a:ext cx="8280000" cy="44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Stichpunkt (</a:t>
            </a:r>
            <a:r>
              <a:rPr lang="de-DE" dirty="0" err="1" smtClean="0"/>
              <a:t>Tahoma</a:t>
            </a:r>
            <a:r>
              <a:rPr lang="de-DE" dirty="0" smtClean="0"/>
              <a:t> Regular, 16pt)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_CONTENT_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720000"/>
            <a:ext cx="8280000" cy="365850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de-DE" dirty="0" smtClean="0"/>
              <a:t>Slide Headline   ̶  </a:t>
            </a:r>
            <a:r>
              <a:rPr lang="de-DE" dirty="0" err="1" smtClean="0"/>
              <a:t>Tahoma</a:t>
            </a:r>
            <a:r>
              <a:rPr lang="de-DE" dirty="0" smtClean="0"/>
              <a:t> Regular 22pt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>
          <a:xfrm>
            <a:off x="432000" y="1715388"/>
            <a:ext cx="8280000" cy="44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Stichpunkt (</a:t>
            </a:r>
            <a:r>
              <a:rPr lang="de-DE" dirty="0" err="1" smtClean="0"/>
              <a:t>Tahoma</a:t>
            </a:r>
            <a:r>
              <a:rPr lang="de-DE" dirty="0" smtClean="0"/>
              <a:t> Regular, 16pt)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085850"/>
            <a:ext cx="8280400" cy="39052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200" kern="1200" baseline="0" dirty="0" smtClean="0">
                <a:solidFill>
                  <a:srgbClr val="F087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Subtitle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_BULLETS_2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3" hasCustomPrompt="1"/>
          </p:nvPr>
        </p:nvSpPr>
        <p:spPr>
          <a:xfrm>
            <a:off x="4752000" y="1715388"/>
            <a:ext cx="3960000" cy="4410000"/>
          </a:xfrm>
        </p:spPr>
        <p:txBody>
          <a:bodyPr/>
          <a:lstStyle>
            <a:lvl1pPr>
              <a:buClr>
                <a:srgbClr val="F08700"/>
              </a:buClr>
              <a:defRPr/>
            </a:lvl1pPr>
          </a:lstStyle>
          <a:p>
            <a:pPr lvl="0"/>
            <a:r>
              <a:rPr lang="de-DE" dirty="0" smtClean="0"/>
              <a:t>Stichpunkt (</a:t>
            </a:r>
            <a:r>
              <a:rPr lang="de-DE" dirty="0" err="1" smtClean="0"/>
              <a:t>Tahoma</a:t>
            </a:r>
            <a:r>
              <a:rPr lang="de-DE" dirty="0" smtClean="0"/>
              <a:t> Regular, 16pt)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>
          <a:xfrm>
            <a:off x="432000" y="1715388"/>
            <a:ext cx="3960000" cy="4410000"/>
          </a:xfrm>
        </p:spPr>
        <p:txBody>
          <a:bodyPr/>
          <a:lstStyle>
            <a:lvl1pPr>
              <a:buClr>
                <a:srgbClr val="F08700"/>
              </a:buClr>
              <a:defRPr>
                <a:solidFill>
                  <a:schemeClr val="tx1"/>
                </a:solidFill>
              </a:defRPr>
            </a:lvl1pPr>
            <a:lvl4pPr>
              <a:buFont typeface="Symbol" pitchFamily="18" charset="2"/>
              <a:buChar char="-"/>
              <a:defRPr/>
            </a:lvl4pPr>
            <a:lvl5pPr>
              <a:defRPr/>
            </a:lvl5pPr>
          </a:lstStyle>
          <a:p>
            <a:pPr lvl="0"/>
            <a:r>
              <a:rPr lang="de-DE" dirty="0" smtClean="0"/>
              <a:t>Stichpunkt (</a:t>
            </a:r>
            <a:r>
              <a:rPr lang="de-DE" dirty="0" err="1" smtClean="0"/>
              <a:t>Tahoma</a:t>
            </a:r>
            <a:r>
              <a:rPr lang="de-DE" dirty="0" smtClean="0"/>
              <a:t> Regular, 16pt)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720000"/>
            <a:ext cx="8280000" cy="365850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de-DE" dirty="0" smtClean="0"/>
              <a:t>Slide Headline   ̶  </a:t>
            </a:r>
            <a:r>
              <a:rPr lang="de-DE" dirty="0" err="1" smtClean="0"/>
              <a:t>Tahoma</a:t>
            </a:r>
            <a:r>
              <a:rPr lang="de-DE" dirty="0" smtClean="0"/>
              <a:t> Regular 22pt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085850"/>
            <a:ext cx="8280400" cy="39052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200" kern="1200" baseline="0" dirty="0" smtClean="0">
                <a:solidFill>
                  <a:srgbClr val="F087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Subtitle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_CONTENT_2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4" hasCustomPrompt="1"/>
          </p:nvPr>
        </p:nvSpPr>
        <p:spPr>
          <a:xfrm>
            <a:off x="432000" y="1715388"/>
            <a:ext cx="3960000" cy="4410000"/>
          </a:xfrm>
        </p:spPr>
        <p:txBody>
          <a:bodyPr/>
          <a:lstStyle>
            <a:lvl1pPr indent="0" algn="l">
              <a:buFont typeface="Arial" pitchFamily="34" charset="0"/>
              <a:buChar char="•"/>
              <a:defRPr lang="de-AT" b="0" i="0" smtClean="0"/>
            </a:lvl1pPr>
            <a:lvl2pPr marL="0" indent="0">
              <a:buFontTx/>
              <a:buNone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de-DE" dirty="0" smtClean="0"/>
              <a:t>Subheadline</a:t>
            </a:r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> </a:t>
            </a:r>
            <a:r>
              <a:rPr lang="de-DE" dirty="0" err="1" smtClean="0"/>
              <a:t>euismod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 </a:t>
            </a:r>
            <a:r>
              <a:rPr lang="de-DE" dirty="0" err="1" smtClean="0"/>
              <a:t>volutpat</a:t>
            </a:r>
            <a:r>
              <a:rPr lang="de-DE" dirty="0" smtClean="0"/>
              <a:t>.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wisi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 ad minim </a:t>
            </a:r>
            <a:r>
              <a:rPr lang="de-DE" dirty="0" err="1" smtClean="0"/>
              <a:t>veniam</a:t>
            </a:r>
            <a:r>
              <a:rPr lang="de-DE" dirty="0" smtClean="0"/>
              <a:t>, </a:t>
            </a:r>
            <a:r>
              <a:rPr lang="de-DE" dirty="0" err="1" smtClean="0"/>
              <a:t>quis</a:t>
            </a:r>
            <a:r>
              <a:rPr lang="de-DE" dirty="0" smtClean="0"/>
              <a:t> </a:t>
            </a:r>
            <a:r>
              <a:rPr lang="de-DE" dirty="0" err="1" smtClean="0"/>
              <a:t>nostrud</a:t>
            </a:r>
            <a:r>
              <a:rPr lang="de-DE" dirty="0" smtClean="0"/>
              <a:t> </a:t>
            </a:r>
            <a:r>
              <a:rPr lang="de-DE" dirty="0" err="1" smtClean="0"/>
              <a:t>exerci</a:t>
            </a:r>
            <a:r>
              <a:rPr lang="de-DE" dirty="0" smtClean="0"/>
              <a:t> </a:t>
            </a:r>
            <a:r>
              <a:rPr lang="de-DE" dirty="0" err="1" smtClean="0"/>
              <a:t>tation</a:t>
            </a:r>
            <a:r>
              <a:rPr lang="de-DE" dirty="0" smtClean="0"/>
              <a:t> </a:t>
            </a:r>
            <a:r>
              <a:rPr lang="de-DE" dirty="0" err="1" smtClean="0"/>
              <a:t>ullamcorper</a:t>
            </a:r>
            <a:r>
              <a:rPr lang="de-DE" dirty="0" smtClean="0"/>
              <a:t> </a:t>
            </a:r>
            <a:r>
              <a:rPr lang="de-DE" dirty="0" err="1" smtClean="0"/>
              <a:t>suscipit</a:t>
            </a:r>
            <a:r>
              <a:rPr lang="de-DE" dirty="0" smtClean="0"/>
              <a:t> </a:t>
            </a:r>
            <a:r>
              <a:rPr lang="de-DE" dirty="0" err="1" smtClean="0"/>
              <a:t>lobortis</a:t>
            </a:r>
            <a:r>
              <a:rPr lang="de-DE" dirty="0" smtClean="0"/>
              <a:t> </a:t>
            </a:r>
            <a:r>
              <a:rPr lang="de-DE" dirty="0" err="1" smtClean="0"/>
              <a:t>nisl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aliquip</a:t>
            </a:r>
            <a:r>
              <a:rPr lang="de-DE" dirty="0" smtClean="0"/>
              <a:t> ex </a:t>
            </a:r>
            <a:r>
              <a:rPr lang="de-DE" dirty="0" err="1" smtClean="0"/>
              <a:t>ea</a:t>
            </a:r>
            <a:r>
              <a:rPr lang="de-DE" dirty="0" smtClean="0"/>
              <a:t> commodo </a:t>
            </a:r>
            <a:r>
              <a:rPr lang="de-DE" dirty="0" err="1" smtClean="0"/>
              <a:t>consequat</a:t>
            </a:r>
            <a:r>
              <a:rPr lang="de-DE" dirty="0" smtClean="0"/>
              <a:t>. Duis </a:t>
            </a:r>
            <a:r>
              <a:rPr lang="de-DE" dirty="0" err="1" smtClean="0"/>
              <a:t>autem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iriure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in </a:t>
            </a:r>
            <a:r>
              <a:rPr lang="de-DE" dirty="0" err="1" smtClean="0"/>
              <a:t>hendrerit</a:t>
            </a:r>
            <a:r>
              <a:rPr lang="de-DE" dirty="0" smtClean="0"/>
              <a:t> in </a:t>
            </a:r>
            <a:r>
              <a:rPr lang="de-DE" dirty="0" err="1" smtClean="0"/>
              <a:t>vulputate</a:t>
            </a:r>
            <a:r>
              <a:rPr lang="de-DE" dirty="0" smtClean="0"/>
              <a:t> </a:t>
            </a:r>
            <a:r>
              <a:rPr lang="de-DE" dirty="0" err="1" smtClean="0"/>
              <a:t>velit</a:t>
            </a:r>
            <a:r>
              <a:rPr lang="de-DE" dirty="0" smtClean="0"/>
              <a:t> esse </a:t>
            </a:r>
            <a:r>
              <a:rPr lang="de-DE" dirty="0" err="1" smtClean="0"/>
              <a:t>molestie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,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illum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feugiat</a:t>
            </a:r>
            <a:r>
              <a:rPr lang="de-DE" dirty="0" smtClean="0"/>
              <a:t>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facilisis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eros</a:t>
            </a:r>
            <a:r>
              <a:rPr lang="de-DE" dirty="0" smtClean="0"/>
              <a:t> et </a:t>
            </a:r>
            <a:r>
              <a:rPr lang="de-DE" dirty="0" err="1" smtClean="0"/>
              <a:t>accumsan</a:t>
            </a:r>
            <a:r>
              <a:rPr lang="de-DE" dirty="0" smtClean="0"/>
              <a:t> et </a:t>
            </a:r>
            <a:r>
              <a:rPr lang="de-DE" dirty="0" err="1" smtClean="0"/>
              <a:t>iusto</a:t>
            </a:r>
            <a:r>
              <a:rPr lang="de-DE" dirty="0" smtClean="0"/>
              <a:t> </a:t>
            </a:r>
            <a:r>
              <a:rPr lang="de-DE" dirty="0" err="1" smtClean="0"/>
              <a:t>odio</a:t>
            </a:r>
            <a:r>
              <a:rPr lang="de-DE" dirty="0" smtClean="0"/>
              <a:t> </a:t>
            </a:r>
            <a:r>
              <a:rPr lang="de-DE" dirty="0" err="1" smtClean="0"/>
              <a:t>dignissim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blandit</a:t>
            </a:r>
            <a:r>
              <a:rPr lang="de-DE" dirty="0" smtClean="0"/>
              <a:t> </a:t>
            </a:r>
            <a:r>
              <a:rPr lang="de-DE" dirty="0" err="1" smtClean="0"/>
              <a:t>praesent</a:t>
            </a:r>
            <a:r>
              <a:rPr lang="de-DE" dirty="0" smtClean="0"/>
              <a:t> </a:t>
            </a:r>
            <a:r>
              <a:rPr lang="de-DE" dirty="0" err="1" smtClean="0"/>
              <a:t>luptatum</a:t>
            </a:r>
            <a:r>
              <a:rPr lang="de-DE" dirty="0" smtClean="0"/>
              <a:t> </a:t>
            </a:r>
            <a:r>
              <a:rPr lang="de-DE" dirty="0" err="1" smtClean="0"/>
              <a:t>zzril</a:t>
            </a:r>
            <a:r>
              <a:rPr lang="de-DE" dirty="0" smtClean="0"/>
              <a:t> </a:t>
            </a:r>
            <a:r>
              <a:rPr lang="de-DE" dirty="0" err="1" smtClean="0"/>
              <a:t>delenit</a:t>
            </a:r>
            <a:r>
              <a:rPr lang="de-DE" dirty="0" smtClean="0"/>
              <a:t> </a:t>
            </a:r>
            <a:r>
              <a:rPr lang="de-DE" dirty="0" err="1" smtClean="0"/>
              <a:t>augue</a:t>
            </a:r>
            <a:r>
              <a:rPr lang="de-DE" dirty="0" smtClean="0"/>
              <a:t> </a:t>
            </a:r>
            <a:r>
              <a:rPr lang="de-DE" dirty="0" err="1" smtClean="0"/>
              <a:t>duis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feugait</a:t>
            </a:r>
            <a:r>
              <a:rPr lang="de-DE" dirty="0" smtClean="0"/>
              <a:t>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facilisi</a:t>
            </a:r>
            <a:r>
              <a:rPr lang="de-DE" dirty="0" smtClean="0"/>
              <a:t>. Nam </a:t>
            </a:r>
            <a:r>
              <a:rPr lang="de-DE" dirty="0" err="1" smtClean="0"/>
              <a:t>liber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cum </a:t>
            </a:r>
            <a:r>
              <a:rPr lang="de-DE" dirty="0" err="1" smtClean="0"/>
              <a:t>soluta</a:t>
            </a:r>
            <a:r>
              <a:rPr lang="de-DE" dirty="0" smtClean="0"/>
              <a:t> </a:t>
            </a:r>
            <a:r>
              <a:rPr lang="de-DE" dirty="0" err="1" smtClean="0"/>
              <a:t>nobis</a:t>
            </a:r>
            <a:r>
              <a:rPr lang="de-DE" dirty="0" smtClean="0"/>
              <a:t> </a:t>
            </a:r>
            <a:r>
              <a:rPr lang="de-DE" dirty="0" err="1" smtClean="0"/>
              <a:t>eleifend</a:t>
            </a:r>
            <a:r>
              <a:rPr lang="de-DE" dirty="0" smtClean="0"/>
              <a:t> </a:t>
            </a:r>
            <a:r>
              <a:rPr lang="de-DE" dirty="0" err="1" smtClean="0"/>
              <a:t>option</a:t>
            </a:r>
            <a:r>
              <a:rPr lang="de-DE" dirty="0" smtClean="0"/>
              <a:t> </a:t>
            </a:r>
            <a:r>
              <a:rPr lang="de-DE" dirty="0" err="1" smtClean="0"/>
              <a:t>congue</a:t>
            </a:r>
            <a:r>
              <a:rPr lang="de-DE" dirty="0" smtClean="0"/>
              <a:t> </a:t>
            </a:r>
            <a:r>
              <a:rPr lang="de-DE" dirty="0" err="1" smtClean="0"/>
              <a:t>nihil</a:t>
            </a:r>
            <a:r>
              <a:rPr lang="de-DE" dirty="0" smtClean="0"/>
              <a:t> </a:t>
            </a:r>
            <a:r>
              <a:rPr lang="de-DE" dirty="0" err="1" smtClean="0"/>
              <a:t>imperdiet</a:t>
            </a:r>
            <a:r>
              <a:rPr lang="de-DE" dirty="0" smtClean="0"/>
              <a:t> </a:t>
            </a:r>
            <a:r>
              <a:rPr lang="de-DE" dirty="0" err="1" smtClean="0"/>
              <a:t>doming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quod</a:t>
            </a:r>
            <a:r>
              <a:rPr lang="de-DE" dirty="0" smtClean="0"/>
              <a:t> </a:t>
            </a:r>
            <a:r>
              <a:rPr lang="de-DE" dirty="0" err="1" smtClean="0"/>
              <a:t>mazim</a:t>
            </a:r>
            <a:r>
              <a:rPr lang="de-DE" dirty="0" smtClean="0"/>
              <a:t> </a:t>
            </a:r>
            <a:r>
              <a:rPr lang="de-DE" dirty="0" err="1" smtClean="0"/>
              <a:t>placerat</a:t>
            </a:r>
            <a:r>
              <a:rPr lang="de-DE" dirty="0" smtClean="0"/>
              <a:t> </a:t>
            </a:r>
            <a:r>
              <a:rPr lang="de-DE" dirty="0" err="1" smtClean="0"/>
              <a:t>facer</a:t>
            </a:r>
            <a:r>
              <a:rPr lang="de-DE" dirty="0" smtClean="0"/>
              <a:t> </a:t>
            </a:r>
            <a:r>
              <a:rPr lang="de-DE" dirty="0" err="1" smtClean="0"/>
              <a:t>possim</a:t>
            </a:r>
            <a:r>
              <a:rPr lang="de-DE" dirty="0" smtClean="0"/>
              <a:t> </a:t>
            </a:r>
            <a:r>
              <a:rPr lang="de-DE" dirty="0" err="1" smtClean="0"/>
              <a:t>assum</a:t>
            </a:r>
            <a:r>
              <a:rPr lang="de-DE" dirty="0" smtClean="0"/>
              <a:t>. </a:t>
            </a:r>
          </a:p>
          <a:p>
            <a:pPr lvl="0"/>
            <a:endParaRPr lang="de-DE" dirty="0"/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65650" y="1714500"/>
            <a:ext cx="4146550" cy="4411663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1"/>
            <a:r>
              <a:rPr lang="de-DE" dirty="0" smtClean="0"/>
              <a:t>Subheadline</a:t>
            </a:r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> </a:t>
            </a:r>
            <a:r>
              <a:rPr lang="de-DE" dirty="0" err="1" smtClean="0"/>
              <a:t>euismod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 </a:t>
            </a:r>
            <a:r>
              <a:rPr lang="de-DE" dirty="0" err="1" smtClean="0"/>
              <a:t>volutpat</a:t>
            </a:r>
            <a:r>
              <a:rPr lang="de-DE" dirty="0" smtClean="0"/>
              <a:t>.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wisi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 ad minim </a:t>
            </a:r>
            <a:r>
              <a:rPr lang="de-DE" dirty="0" err="1" smtClean="0"/>
              <a:t>veniam</a:t>
            </a:r>
            <a:r>
              <a:rPr lang="de-DE" dirty="0" smtClean="0"/>
              <a:t>, </a:t>
            </a:r>
            <a:r>
              <a:rPr lang="de-DE" dirty="0" err="1" smtClean="0"/>
              <a:t>quis</a:t>
            </a:r>
            <a:r>
              <a:rPr lang="de-DE" dirty="0" smtClean="0"/>
              <a:t> </a:t>
            </a:r>
            <a:r>
              <a:rPr lang="de-DE" dirty="0" err="1" smtClean="0"/>
              <a:t>nostrud</a:t>
            </a:r>
            <a:r>
              <a:rPr lang="de-DE" dirty="0" smtClean="0"/>
              <a:t> </a:t>
            </a:r>
            <a:r>
              <a:rPr lang="de-DE" dirty="0" err="1" smtClean="0"/>
              <a:t>exerci</a:t>
            </a:r>
            <a:r>
              <a:rPr lang="de-DE" dirty="0" smtClean="0"/>
              <a:t> </a:t>
            </a:r>
            <a:r>
              <a:rPr lang="de-DE" dirty="0" err="1" smtClean="0"/>
              <a:t>tation</a:t>
            </a:r>
            <a:r>
              <a:rPr lang="de-DE" dirty="0" smtClean="0"/>
              <a:t> </a:t>
            </a:r>
            <a:r>
              <a:rPr lang="de-DE" dirty="0" err="1" smtClean="0"/>
              <a:t>ullamcorper</a:t>
            </a:r>
            <a:r>
              <a:rPr lang="de-DE" dirty="0" smtClean="0"/>
              <a:t> </a:t>
            </a:r>
            <a:r>
              <a:rPr lang="de-DE" dirty="0" err="1" smtClean="0"/>
              <a:t>suscipit</a:t>
            </a:r>
            <a:r>
              <a:rPr lang="de-DE" dirty="0" smtClean="0"/>
              <a:t> </a:t>
            </a:r>
            <a:r>
              <a:rPr lang="de-DE" dirty="0" err="1" smtClean="0"/>
              <a:t>lobortis</a:t>
            </a:r>
            <a:r>
              <a:rPr lang="de-DE" dirty="0" smtClean="0"/>
              <a:t> </a:t>
            </a:r>
            <a:r>
              <a:rPr lang="de-DE" dirty="0" err="1" smtClean="0"/>
              <a:t>nisl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aliquip</a:t>
            </a:r>
            <a:r>
              <a:rPr lang="de-DE" dirty="0" smtClean="0"/>
              <a:t> ex </a:t>
            </a:r>
            <a:r>
              <a:rPr lang="de-DE" dirty="0" err="1" smtClean="0"/>
              <a:t>ea</a:t>
            </a:r>
            <a:r>
              <a:rPr lang="de-DE" dirty="0" smtClean="0"/>
              <a:t> commodo </a:t>
            </a:r>
            <a:r>
              <a:rPr lang="de-DE" dirty="0" err="1" smtClean="0"/>
              <a:t>consequat</a:t>
            </a:r>
            <a:r>
              <a:rPr lang="de-DE" dirty="0" smtClean="0"/>
              <a:t>. Duis </a:t>
            </a:r>
            <a:r>
              <a:rPr lang="de-DE" dirty="0" err="1" smtClean="0"/>
              <a:t>autem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iriure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in </a:t>
            </a:r>
            <a:r>
              <a:rPr lang="de-DE" dirty="0" err="1" smtClean="0"/>
              <a:t>hendrerit</a:t>
            </a:r>
            <a:r>
              <a:rPr lang="de-DE" dirty="0" smtClean="0"/>
              <a:t> in </a:t>
            </a:r>
            <a:r>
              <a:rPr lang="de-DE" dirty="0" err="1" smtClean="0"/>
              <a:t>vulputate</a:t>
            </a:r>
            <a:r>
              <a:rPr lang="de-DE" dirty="0" smtClean="0"/>
              <a:t> </a:t>
            </a:r>
            <a:r>
              <a:rPr lang="de-DE" dirty="0" err="1" smtClean="0"/>
              <a:t>velit</a:t>
            </a:r>
            <a:r>
              <a:rPr lang="de-DE" dirty="0" smtClean="0"/>
              <a:t> esse </a:t>
            </a:r>
            <a:r>
              <a:rPr lang="de-DE" dirty="0" err="1" smtClean="0"/>
              <a:t>molestie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,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illum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feugiat</a:t>
            </a:r>
            <a:r>
              <a:rPr lang="de-DE" dirty="0" smtClean="0"/>
              <a:t>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facilisis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eros</a:t>
            </a:r>
            <a:r>
              <a:rPr lang="de-DE" dirty="0" smtClean="0"/>
              <a:t> et </a:t>
            </a:r>
            <a:r>
              <a:rPr lang="de-DE" dirty="0" err="1" smtClean="0"/>
              <a:t>accumsan</a:t>
            </a:r>
            <a:r>
              <a:rPr lang="de-DE" dirty="0" smtClean="0"/>
              <a:t> et </a:t>
            </a:r>
            <a:r>
              <a:rPr lang="de-DE" dirty="0" err="1" smtClean="0"/>
              <a:t>iusto</a:t>
            </a:r>
            <a:r>
              <a:rPr lang="de-DE" dirty="0" smtClean="0"/>
              <a:t> </a:t>
            </a:r>
            <a:r>
              <a:rPr lang="de-DE" dirty="0" err="1" smtClean="0"/>
              <a:t>odio</a:t>
            </a:r>
            <a:r>
              <a:rPr lang="de-DE" dirty="0" smtClean="0"/>
              <a:t> </a:t>
            </a:r>
            <a:r>
              <a:rPr lang="de-DE" dirty="0" err="1" smtClean="0"/>
              <a:t>dignissim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blandit</a:t>
            </a:r>
            <a:r>
              <a:rPr lang="de-DE" dirty="0" smtClean="0"/>
              <a:t> </a:t>
            </a:r>
            <a:r>
              <a:rPr lang="de-DE" dirty="0" err="1" smtClean="0"/>
              <a:t>praesent</a:t>
            </a:r>
            <a:r>
              <a:rPr lang="de-DE" dirty="0" smtClean="0"/>
              <a:t> </a:t>
            </a:r>
            <a:r>
              <a:rPr lang="de-DE" dirty="0" err="1" smtClean="0"/>
              <a:t>luptatum</a:t>
            </a:r>
            <a:r>
              <a:rPr lang="de-DE" dirty="0" smtClean="0"/>
              <a:t> </a:t>
            </a:r>
            <a:r>
              <a:rPr lang="de-DE" dirty="0" err="1" smtClean="0"/>
              <a:t>zzril</a:t>
            </a:r>
            <a:r>
              <a:rPr lang="de-DE" dirty="0" smtClean="0"/>
              <a:t> </a:t>
            </a:r>
            <a:r>
              <a:rPr lang="de-DE" dirty="0" err="1" smtClean="0"/>
              <a:t>delenit</a:t>
            </a:r>
            <a:r>
              <a:rPr lang="de-DE" dirty="0" smtClean="0"/>
              <a:t> </a:t>
            </a:r>
            <a:r>
              <a:rPr lang="de-DE" dirty="0" err="1" smtClean="0"/>
              <a:t>augue</a:t>
            </a:r>
            <a:r>
              <a:rPr lang="de-DE" dirty="0" smtClean="0"/>
              <a:t> </a:t>
            </a:r>
            <a:r>
              <a:rPr lang="de-DE" dirty="0" err="1" smtClean="0"/>
              <a:t>duis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feugait</a:t>
            </a:r>
            <a:r>
              <a:rPr lang="de-DE" dirty="0" smtClean="0"/>
              <a:t>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facilisi</a:t>
            </a:r>
            <a:r>
              <a:rPr lang="de-DE" dirty="0" smtClean="0"/>
              <a:t>. Nam </a:t>
            </a:r>
            <a:r>
              <a:rPr lang="de-DE" dirty="0" err="1" smtClean="0"/>
              <a:t>liber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cum </a:t>
            </a:r>
            <a:r>
              <a:rPr lang="de-DE" dirty="0" err="1" smtClean="0"/>
              <a:t>soluta</a:t>
            </a:r>
            <a:r>
              <a:rPr lang="de-DE" dirty="0" smtClean="0"/>
              <a:t> </a:t>
            </a:r>
            <a:r>
              <a:rPr lang="de-DE" dirty="0" err="1" smtClean="0"/>
              <a:t>nobis</a:t>
            </a:r>
            <a:r>
              <a:rPr lang="de-DE" dirty="0" smtClean="0"/>
              <a:t> </a:t>
            </a:r>
            <a:r>
              <a:rPr lang="de-DE" dirty="0" err="1" smtClean="0"/>
              <a:t>eleifend</a:t>
            </a:r>
            <a:r>
              <a:rPr lang="de-DE" dirty="0" smtClean="0"/>
              <a:t> </a:t>
            </a:r>
            <a:r>
              <a:rPr lang="de-DE" dirty="0" err="1" smtClean="0"/>
              <a:t>option</a:t>
            </a:r>
            <a:r>
              <a:rPr lang="de-DE" dirty="0" smtClean="0"/>
              <a:t> </a:t>
            </a:r>
            <a:r>
              <a:rPr lang="de-DE" dirty="0" err="1" smtClean="0"/>
              <a:t>congue</a:t>
            </a:r>
            <a:r>
              <a:rPr lang="de-DE" dirty="0" smtClean="0"/>
              <a:t> </a:t>
            </a:r>
            <a:r>
              <a:rPr lang="de-DE" dirty="0" err="1" smtClean="0"/>
              <a:t>nihil</a:t>
            </a:r>
            <a:r>
              <a:rPr lang="de-DE" dirty="0" smtClean="0"/>
              <a:t> </a:t>
            </a:r>
            <a:r>
              <a:rPr lang="de-DE" dirty="0" err="1" smtClean="0"/>
              <a:t>imperdiet</a:t>
            </a:r>
            <a:r>
              <a:rPr lang="de-DE" dirty="0" smtClean="0"/>
              <a:t> </a:t>
            </a:r>
            <a:r>
              <a:rPr lang="de-DE" dirty="0" err="1" smtClean="0"/>
              <a:t>doming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quod</a:t>
            </a:r>
            <a:r>
              <a:rPr lang="de-DE" dirty="0" smtClean="0"/>
              <a:t> </a:t>
            </a:r>
            <a:r>
              <a:rPr lang="de-DE" dirty="0" err="1" smtClean="0"/>
              <a:t>mazim</a:t>
            </a:r>
            <a:r>
              <a:rPr lang="de-DE" dirty="0" smtClean="0"/>
              <a:t> </a:t>
            </a:r>
            <a:r>
              <a:rPr lang="de-DE" dirty="0" err="1" smtClean="0"/>
              <a:t>placerat</a:t>
            </a:r>
            <a:r>
              <a:rPr lang="de-DE" dirty="0" smtClean="0"/>
              <a:t> </a:t>
            </a:r>
            <a:r>
              <a:rPr lang="de-DE" dirty="0" err="1" smtClean="0"/>
              <a:t>facer</a:t>
            </a:r>
            <a:r>
              <a:rPr lang="de-DE" dirty="0" smtClean="0"/>
              <a:t> </a:t>
            </a:r>
            <a:r>
              <a:rPr lang="de-DE" dirty="0" err="1" smtClean="0"/>
              <a:t>possim</a:t>
            </a:r>
            <a:r>
              <a:rPr lang="de-DE" dirty="0" smtClean="0"/>
              <a:t> </a:t>
            </a:r>
            <a:r>
              <a:rPr lang="de-DE" dirty="0" err="1" smtClean="0"/>
              <a:t>assum</a:t>
            </a:r>
            <a:r>
              <a:rPr lang="de-DE" dirty="0" smtClean="0"/>
              <a:t>. </a:t>
            </a:r>
          </a:p>
          <a:p>
            <a:pPr lvl="0"/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720000"/>
            <a:ext cx="8280000" cy="365850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de-DE" dirty="0" smtClean="0"/>
              <a:t>Slide Headline   ̶  </a:t>
            </a:r>
            <a:r>
              <a:rPr lang="de-DE" dirty="0" err="1" smtClean="0"/>
              <a:t>Tahoma</a:t>
            </a:r>
            <a:r>
              <a:rPr lang="de-DE" dirty="0" smtClean="0"/>
              <a:t> Regular 22pt</a:t>
            </a:r>
            <a:endParaRPr lang="de-DE" dirty="0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1085850"/>
            <a:ext cx="8280400" cy="39052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200" kern="1200" baseline="0" dirty="0" smtClean="0">
                <a:solidFill>
                  <a:srgbClr val="F087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Subtitle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CU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fokus_rgb_85m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1900" y="3621616"/>
            <a:ext cx="30607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X31\TU\AV-TUB\WS 09-10\AV_neues-Logo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2988" y="2287009"/>
            <a:ext cx="19796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6"/>
          <p:cNvGraphicFramePr>
            <a:graphicFrameLocks noChangeAspect="1"/>
          </p:cNvGraphicFramePr>
          <p:nvPr userDrawn="1"/>
        </p:nvGraphicFramePr>
        <p:xfrm>
          <a:off x="3030375" y="2512434"/>
          <a:ext cx="8096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Photo Editor-Foto" r:id="rId5" imgW="923810" imgH="762106" progId="">
                  <p:embed/>
                </p:oleObj>
              </mc:Choice>
              <mc:Fallback>
                <p:oleObj name="Photo Editor-Foto" r:id="rId5" imgW="923810" imgH="76210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375" y="2512434"/>
                        <a:ext cx="80962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 CONTE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4" hasCustomPrompt="1"/>
          </p:nvPr>
        </p:nvSpPr>
        <p:spPr>
          <a:xfrm>
            <a:off x="432000" y="1715388"/>
            <a:ext cx="8280000" cy="4526792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de-DE" dirty="0" smtClean="0"/>
              <a:t>Subheadline</a:t>
            </a:r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> </a:t>
            </a:r>
            <a:r>
              <a:rPr lang="de-DE" dirty="0" err="1" smtClean="0"/>
              <a:t>euismod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 </a:t>
            </a:r>
            <a:r>
              <a:rPr lang="de-DE" dirty="0" err="1" smtClean="0"/>
              <a:t>volutpat</a:t>
            </a:r>
            <a:r>
              <a:rPr lang="de-DE" dirty="0" smtClean="0"/>
              <a:t>.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wisi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 ad minim </a:t>
            </a:r>
            <a:r>
              <a:rPr lang="de-DE" dirty="0" err="1" smtClean="0"/>
              <a:t>veniam</a:t>
            </a:r>
            <a:r>
              <a:rPr lang="de-DE" dirty="0" smtClean="0"/>
              <a:t>, </a:t>
            </a:r>
            <a:r>
              <a:rPr lang="de-DE" dirty="0" err="1" smtClean="0"/>
              <a:t>quis</a:t>
            </a:r>
            <a:r>
              <a:rPr lang="de-DE" dirty="0" smtClean="0"/>
              <a:t> </a:t>
            </a:r>
            <a:r>
              <a:rPr lang="de-DE" dirty="0" err="1" smtClean="0"/>
              <a:t>nostrud</a:t>
            </a:r>
            <a:r>
              <a:rPr lang="de-DE" dirty="0" smtClean="0"/>
              <a:t> </a:t>
            </a:r>
            <a:r>
              <a:rPr lang="de-DE" dirty="0" err="1" smtClean="0"/>
              <a:t>exerci</a:t>
            </a:r>
            <a:r>
              <a:rPr lang="de-DE" dirty="0" smtClean="0"/>
              <a:t> </a:t>
            </a:r>
            <a:r>
              <a:rPr lang="de-DE" dirty="0" err="1" smtClean="0"/>
              <a:t>tation</a:t>
            </a:r>
            <a:r>
              <a:rPr lang="de-DE" dirty="0" smtClean="0"/>
              <a:t> </a:t>
            </a:r>
            <a:r>
              <a:rPr lang="de-DE" dirty="0" err="1" smtClean="0"/>
              <a:t>ullamcorper</a:t>
            </a:r>
            <a:r>
              <a:rPr lang="de-DE" dirty="0" smtClean="0"/>
              <a:t> </a:t>
            </a:r>
            <a:r>
              <a:rPr lang="de-DE" dirty="0" err="1" smtClean="0"/>
              <a:t>suscipit</a:t>
            </a:r>
            <a:r>
              <a:rPr lang="de-DE" dirty="0" smtClean="0"/>
              <a:t> </a:t>
            </a:r>
            <a:r>
              <a:rPr lang="de-DE" dirty="0" err="1" smtClean="0"/>
              <a:t>lobortis</a:t>
            </a:r>
            <a:r>
              <a:rPr lang="de-DE" dirty="0" smtClean="0"/>
              <a:t> </a:t>
            </a:r>
            <a:r>
              <a:rPr lang="de-DE" dirty="0" err="1" smtClean="0"/>
              <a:t>nisl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aliquip</a:t>
            </a:r>
            <a:r>
              <a:rPr lang="de-DE" dirty="0" smtClean="0"/>
              <a:t> ex </a:t>
            </a:r>
            <a:r>
              <a:rPr lang="de-DE" dirty="0" err="1" smtClean="0"/>
              <a:t>ea</a:t>
            </a:r>
            <a:r>
              <a:rPr lang="de-DE" dirty="0" smtClean="0"/>
              <a:t> commodo </a:t>
            </a:r>
            <a:r>
              <a:rPr lang="de-DE" dirty="0" err="1" smtClean="0"/>
              <a:t>consequat</a:t>
            </a:r>
            <a:r>
              <a:rPr lang="de-DE" dirty="0" smtClean="0"/>
              <a:t>. Duis </a:t>
            </a:r>
            <a:r>
              <a:rPr lang="de-DE" dirty="0" err="1" smtClean="0"/>
              <a:t>autem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iriure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in </a:t>
            </a:r>
            <a:r>
              <a:rPr lang="de-DE" dirty="0" err="1" smtClean="0"/>
              <a:t>hendrerit</a:t>
            </a:r>
            <a:r>
              <a:rPr lang="de-DE" dirty="0" smtClean="0"/>
              <a:t> in </a:t>
            </a:r>
            <a:r>
              <a:rPr lang="de-DE" dirty="0" err="1" smtClean="0"/>
              <a:t>vulputate</a:t>
            </a:r>
            <a:r>
              <a:rPr lang="de-DE" dirty="0" smtClean="0"/>
              <a:t> </a:t>
            </a:r>
            <a:r>
              <a:rPr lang="de-DE" dirty="0" err="1" smtClean="0"/>
              <a:t>velit</a:t>
            </a:r>
            <a:r>
              <a:rPr lang="de-DE" dirty="0" smtClean="0"/>
              <a:t> esse </a:t>
            </a:r>
            <a:r>
              <a:rPr lang="de-DE" dirty="0" err="1" smtClean="0"/>
              <a:t>molestie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,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illum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feugiat</a:t>
            </a:r>
            <a:r>
              <a:rPr lang="de-DE" dirty="0" smtClean="0"/>
              <a:t>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facilisis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eros</a:t>
            </a:r>
            <a:r>
              <a:rPr lang="de-DE" dirty="0" smtClean="0"/>
              <a:t> et </a:t>
            </a:r>
            <a:r>
              <a:rPr lang="de-DE" dirty="0" err="1" smtClean="0"/>
              <a:t>accumsan</a:t>
            </a:r>
            <a:r>
              <a:rPr lang="de-DE" dirty="0" smtClean="0"/>
              <a:t> et </a:t>
            </a:r>
            <a:r>
              <a:rPr lang="de-DE" dirty="0" err="1" smtClean="0"/>
              <a:t>iusto</a:t>
            </a:r>
            <a:r>
              <a:rPr lang="de-DE" dirty="0" smtClean="0"/>
              <a:t> </a:t>
            </a:r>
            <a:r>
              <a:rPr lang="de-DE" dirty="0" err="1" smtClean="0"/>
              <a:t>odio</a:t>
            </a:r>
            <a:r>
              <a:rPr lang="de-DE" dirty="0" smtClean="0"/>
              <a:t> </a:t>
            </a:r>
            <a:r>
              <a:rPr lang="de-DE" dirty="0" err="1" smtClean="0"/>
              <a:t>dignissim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blandit</a:t>
            </a:r>
            <a:r>
              <a:rPr lang="de-DE" dirty="0" smtClean="0"/>
              <a:t> </a:t>
            </a:r>
            <a:r>
              <a:rPr lang="de-DE" dirty="0" err="1" smtClean="0"/>
              <a:t>praesent</a:t>
            </a:r>
            <a:r>
              <a:rPr lang="de-DE" dirty="0" smtClean="0"/>
              <a:t> </a:t>
            </a:r>
            <a:r>
              <a:rPr lang="de-DE" dirty="0" err="1" smtClean="0"/>
              <a:t>luptatum</a:t>
            </a:r>
            <a:r>
              <a:rPr lang="de-DE" dirty="0" smtClean="0"/>
              <a:t> </a:t>
            </a:r>
            <a:r>
              <a:rPr lang="de-DE" dirty="0" err="1" smtClean="0"/>
              <a:t>zzril</a:t>
            </a:r>
            <a:r>
              <a:rPr lang="de-DE" dirty="0" smtClean="0"/>
              <a:t> </a:t>
            </a:r>
            <a:r>
              <a:rPr lang="de-DE" dirty="0" err="1" smtClean="0"/>
              <a:t>delenit</a:t>
            </a:r>
            <a:r>
              <a:rPr lang="de-DE" dirty="0" smtClean="0"/>
              <a:t> </a:t>
            </a:r>
            <a:r>
              <a:rPr lang="de-DE" dirty="0" err="1" smtClean="0"/>
              <a:t>augue</a:t>
            </a:r>
            <a:r>
              <a:rPr lang="de-DE" dirty="0" smtClean="0"/>
              <a:t> </a:t>
            </a:r>
            <a:r>
              <a:rPr lang="de-DE" dirty="0" err="1" smtClean="0"/>
              <a:t>duis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feugait</a:t>
            </a:r>
            <a:r>
              <a:rPr lang="de-DE" dirty="0" smtClean="0"/>
              <a:t>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facilisi</a:t>
            </a:r>
            <a:r>
              <a:rPr lang="de-DE" dirty="0" smtClean="0"/>
              <a:t>. Nam </a:t>
            </a:r>
            <a:r>
              <a:rPr lang="de-DE" dirty="0" err="1" smtClean="0"/>
              <a:t>liber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cum </a:t>
            </a:r>
            <a:r>
              <a:rPr lang="de-DE" dirty="0" err="1" smtClean="0"/>
              <a:t>soluta</a:t>
            </a:r>
            <a:r>
              <a:rPr lang="de-DE" dirty="0" smtClean="0"/>
              <a:t> </a:t>
            </a:r>
            <a:r>
              <a:rPr lang="de-DE" dirty="0" err="1" smtClean="0"/>
              <a:t>nobis</a:t>
            </a:r>
            <a:r>
              <a:rPr lang="de-DE" dirty="0" smtClean="0"/>
              <a:t> </a:t>
            </a:r>
            <a:r>
              <a:rPr lang="de-DE" dirty="0" err="1" smtClean="0"/>
              <a:t>eleifend</a:t>
            </a:r>
            <a:r>
              <a:rPr lang="de-DE" dirty="0" smtClean="0"/>
              <a:t> </a:t>
            </a:r>
            <a:r>
              <a:rPr lang="de-DE" dirty="0" err="1" smtClean="0"/>
              <a:t>option</a:t>
            </a:r>
            <a:r>
              <a:rPr lang="de-DE" dirty="0" smtClean="0"/>
              <a:t> </a:t>
            </a:r>
            <a:r>
              <a:rPr lang="de-DE" dirty="0" err="1" smtClean="0"/>
              <a:t>congue</a:t>
            </a:r>
            <a:r>
              <a:rPr lang="de-DE" dirty="0" smtClean="0"/>
              <a:t> </a:t>
            </a:r>
            <a:r>
              <a:rPr lang="de-DE" dirty="0" err="1" smtClean="0"/>
              <a:t>nihil</a:t>
            </a:r>
            <a:r>
              <a:rPr lang="de-DE" dirty="0" smtClean="0"/>
              <a:t> </a:t>
            </a:r>
            <a:r>
              <a:rPr lang="de-DE" dirty="0" err="1" smtClean="0"/>
              <a:t>imperdiet</a:t>
            </a:r>
            <a:r>
              <a:rPr lang="de-DE" dirty="0" smtClean="0"/>
              <a:t> </a:t>
            </a:r>
            <a:r>
              <a:rPr lang="de-DE" dirty="0" err="1" smtClean="0"/>
              <a:t>doming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quod</a:t>
            </a:r>
            <a:r>
              <a:rPr lang="de-DE" dirty="0" smtClean="0"/>
              <a:t> </a:t>
            </a:r>
            <a:r>
              <a:rPr lang="de-DE" dirty="0" err="1" smtClean="0"/>
              <a:t>mazim</a:t>
            </a:r>
            <a:r>
              <a:rPr lang="de-DE" dirty="0" smtClean="0"/>
              <a:t> </a:t>
            </a:r>
            <a:r>
              <a:rPr lang="de-DE" dirty="0" err="1" smtClean="0"/>
              <a:t>placerat</a:t>
            </a:r>
            <a:r>
              <a:rPr lang="de-DE" dirty="0" smtClean="0"/>
              <a:t> </a:t>
            </a:r>
            <a:r>
              <a:rPr lang="de-DE" dirty="0" err="1" smtClean="0"/>
              <a:t>facer</a:t>
            </a:r>
            <a:r>
              <a:rPr lang="de-DE" dirty="0" smtClean="0"/>
              <a:t> </a:t>
            </a:r>
            <a:r>
              <a:rPr lang="de-DE" dirty="0" err="1" smtClean="0"/>
              <a:t>possim</a:t>
            </a:r>
            <a:r>
              <a:rPr lang="de-DE" dirty="0" smtClean="0"/>
              <a:t> </a:t>
            </a:r>
            <a:r>
              <a:rPr lang="de-DE" dirty="0" err="1" smtClean="0"/>
              <a:t>assum</a:t>
            </a:r>
            <a:r>
              <a:rPr lang="de-DE" dirty="0" smtClean="0"/>
              <a:t>. </a:t>
            </a:r>
          </a:p>
          <a:p>
            <a:pPr lvl="0"/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720000"/>
            <a:ext cx="8280000" cy="365850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de-DE" dirty="0" smtClean="0"/>
              <a:t>Slide Headline   ̶  </a:t>
            </a:r>
            <a:r>
              <a:rPr lang="de-DE" dirty="0" err="1" smtClean="0"/>
              <a:t>Tahoma</a:t>
            </a:r>
            <a:r>
              <a:rPr lang="de-DE" dirty="0" smtClean="0"/>
              <a:t> Regular 22pt</a:t>
            </a:r>
            <a:endParaRPr lang="de-DE" dirty="0"/>
          </a:p>
        </p:txBody>
      </p:sp>
      <p:sp>
        <p:nvSpPr>
          <p:cNvPr id="5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085850"/>
            <a:ext cx="8280400" cy="39052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200" kern="1200" baseline="0" dirty="0" smtClean="0">
                <a:solidFill>
                  <a:srgbClr val="F087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Subtitle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-TEXT_AND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3" hasCustomPrompt="1"/>
          </p:nvPr>
        </p:nvSpPr>
        <p:spPr>
          <a:xfrm>
            <a:off x="4752000" y="1715388"/>
            <a:ext cx="3960000" cy="44100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ABBILDUNG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4" hasCustomPrompt="1"/>
          </p:nvPr>
        </p:nvSpPr>
        <p:spPr>
          <a:xfrm>
            <a:off x="432000" y="1715388"/>
            <a:ext cx="3960000" cy="4410000"/>
          </a:xfrm>
        </p:spPr>
        <p:txBody>
          <a:bodyPr/>
          <a:lstStyle>
            <a:lvl1pPr indent="0" algn="l">
              <a:buFont typeface="Arial" pitchFamily="34" charset="0"/>
              <a:buChar char="•"/>
              <a:defRPr lang="de-AT" b="0" i="0" smtClean="0"/>
            </a:lvl1pPr>
            <a:lvl2pPr marL="0" indent="0">
              <a:buFontTx/>
              <a:buNone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de-DE" dirty="0" smtClean="0"/>
              <a:t>Subheadline</a:t>
            </a:r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> </a:t>
            </a:r>
            <a:r>
              <a:rPr lang="de-DE" dirty="0" err="1" smtClean="0"/>
              <a:t>euismod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 </a:t>
            </a:r>
            <a:r>
              <a:rPr lang="de-DE" dirty="0" err="1" smtClean="0"/>
              <a:t>volutpat</a:t>
            </a:r>
            <a:r>
              <a:rPr lang="de-DE" dirty="0" smtClean="0"/>
              <a:t>.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wisi</a:t>
            </a:r>
            <a:r>
              <a:rPr lang="de-DE" dirty="0" smtClean="0"/>
              <a:t> </a:t>
            </a:r>
            <a:r>
              <a:rPr lang="de-DE" dirty="0" err="1" smtClean="0"/>
              <a:t>enim</a:t>
            </a:r>
            <a:r>
              <a:rPr lang="de-DE" dirty="0" smtClean="0"/>
              <a:t> ad minim </a:t>
            </a:r>
            <a:r>
              <a:rPr lang="de-DE" dirty="0" err="1" smtClean="0"/>
              <a:t>veniam</a:t>
            </a:r>
            <a:r>
              <a:rPr lang="de-DE" dirty="0" smtClean="0"/>
              <a:t>, </a:t>
            </a:r>
            <a:r>
              <a:rPr lang="de-DE" dirty="0" err="1" smtClean="0"/>
              <a:t>quis</a:t>
            </a:r>
            <a:r>
              <a:rPr lang="de-DE" dirty="0" smtClean="0"/>
              <a:t> </a:t>
            </a:r>
            <a:r>
              <a:rPr lang="de-DE" dirty="0" err="1" smtClean="0"/>
              <a:t>nostrud</a:t>
            </a:r>
            <a:r>
              <a:rPr lang="de-DE" dirty="0" smtClean="0"/>
              <a:t> </a:t>
            </a:r>
            <a:r>
              <a:rPr lang="de-DE" dirty="0" err="1" smtClean="0"/>
              <a:t>exerci</a:t>
            </a:r>
            <a:r>
              <a:rPr lang="de-DE" dirty="0" smtClean="0"/>
              <a:t> </a:t>
            </a:r>
            <a:r>
              <a:rPr lang="de-DE" dirty="0" err="1" smtClean="0"/>
              <a:t>tation</a:t>
            </a:r>
            <a:r>
              <a:rPr lang="de-DE" dirty="0" smtClean="0"/>
              <a:t> </a:t>
            </a:r>
            <a:r>
              <a:rPr lang="de-DE" dirty="0" err="1" smtClean="0"/>
              <a:t>ullamcorper</a:t>
            </a:r>
            <a:r>
              <a:rPr lang="de-DE" dirty="0" smtClean="0"/>
              <a:t> </a:t>
            </a:r>
            <a:r>
              <a:rPr lang="de-DE" dirty="0" err="1" smtClean="0"/>
              <a:t>suscipit</a:t>
            </a:r>
            <a:r>
              <a:rPr lang="de-DE" dirty="0" smtClean="0"/>
              <a:t> </a:t>
            </a:r>
            <a:r>
              <a:rPr lang="de-DE" dirty="0" err="1" smtClean="0"/>
              <a:t>lobortis</a:t>
            </a:r>
            <a:r>
              <a:rPr lang="de-DE" dirty="0" smtClean="0"/>
              <a:t> </a:t>
            </a:r>
            <a:r>
              <a:rPr lang="de-DE" dirty="0" err="1" smtClean="0"/>
              <a:t>nisl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aliquip</a:t>
            </a:r>
            <a:r>
              <a:rPr lang="de-DE" dirty="0" smtClean="0"/>
              <a:t> ex </a:t>
            </a:r>
            <a:r>
              <a:rPr lang="de-DE" dirty="0" err="1" smtClean="0"/>
              <a:t>ea</a:t>
            </a:r>
            <a:r>
              <a:rPr lang="de-DE" dirty="0" smtClean="0"/>
              <a:t> commodo </a:t>
            </a:r>
            <a:r>
              <a:rPr lang="de-DE" dirty="0" err="1" smtClean="0"/>
              <a:t>consequat</a:t>
            </a:r>
            <a:r>
              <a:rPr lang="de-DE" dirty="0" smtClean="0"/>
              <a:t>. Duis </a:t>
            </a:r>
            <a:r>
              <a:rPr lang="de-DE" dirty="0" err="1" smtClean="0"/>
              <a:t>autem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iriure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in </a:t>
            </a:r>
            <a:r>
              <a:rPr lang="de-DE" dirty="0" err="1" smtClean="0"/>
              <a:t>hendrerit</a:t>
            </a:r>
            <a:r>
              <a:rPr lang="de-DE" dirty="0" smtClean="0"/>
              <a:t> in </a:t>
            </a:r>
            <a:r>
              <a:rPr lang="de-DE" dirty="0" err="1" smtClean="0"/>
              <a:t>vulputate</a:t>
            </a:r>
            <a:r>
              <a:rPr lang="de-DE" dirty="0" smtClean="0"/>
              <a:t> </a:t>
            </a:r>
            <a:r>
              <a:rPr lang="de-DE" dirty="0" err="1" smtClean="0"/>
              <a:t>velit</a:t>
            </a:r>
            <a:r>
              <a:rPr lang="de-DE" dirty="0" smtClean="0"/>
              <a:t> esse </a:t>
            </a:r>
            <a:r>
              <a:rPr lang="de-DE" dirty="0" err="1" smtClean="0"/>
              <a:t>molestie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,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illum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feugiat</a:t>
            </a:r>
            <a:r>
              <a:rPr lang="de-DE" dirty="0" smtClean="0"/>
              <a:t>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facilisis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eros</a:t>
            </a:r>
            <a:r>
              <a:rPr lang="de-DE" dirty="0" smtClean="0"/>
              <a:t> et </a:t>
            </a:r>
            <a:r>
              <a:rPr lang="de-DE" dirty="0" err="1" smtClean="0"/>
              <a:t>accumsan</a:t>
            </a:r>
            <a:r>
              <a:rPr lang="de-DE" dirty="0" smtClean="0"/>
              <a:t> et </a:t>
            </a:r>
            <a:r>
              <a:rPr lang="de-DE" dirty="0" err="1" smtClean="0"/>
              <a:t>iusto</a:t>
            </a:r>
            <a:r>
              <a:rPr lang="de-DE" dirty="0" smtClean="0"/>
              <a:t> </a:t>
            </a:r>
            <a:r>
              <a:rPr lang="de-DE" dirty="0" err="1" smtClean="0"/>
              <a:t>odio</a:t>
            </a:r>
            <a:r>
              <a:rPr lang="de-DE" dirty="0" smtClean="0"/>
              <a:t> </a:t>
            </a:r>
            <a:r>
              <a:rPr lang="de-DE" dirty="0" err="1" smtClean="0"/>
              <a:t>dignissim</a:t>
            </a:r>
            <a:r>
              <a:rPr lang="de-DE" dirty="0" smtClean="0"/>
              <a:t> </a:t>
            </a:r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blandit</a:t>
            </a:r>
            <a:r>
              <a:rPr lang="de-DE" dirty="0" smtClean="0"/>
              <a:t> </a:t>
            </a:r>
            <a:r>
              <a:rPr lang="de-DE" dirty="0" err="1" smtClean="0"/>
              <a:t>praesent</a:t>
            </a:r>
            <a:r>
              <a:rPr lang="de-DE" dirty="0" smtClean="0"/>
              <a:t> </a:t>
            </a:r>
            <a:r>
              <a:rPr lang="de-DE" dirty="0" err="1" smtClean="0"/>
              <a:t>luptatum</a:t>
            </a:r>
            <a:r>
              <a:rPr lang="de-DE" dirty="0" smtClean="0"/>
              <a:t> </a:t>
            </a:r>
            <a:r>
              <a:rPr lang="de-DE" dirty="0" err="1" smtClean="0"/>
              <a:t>zzril</a:t>
            </a:r>
            <a:r>
              <a:rPr lang="de-DE" dirty="0" smtClean="0"/>
              <a:t> </a:t>
            </a:r>
            <a:r>
              <a:rPr lang="de-DE" dirty="0" err="1" smtClean="0"/>
              <a:t>delenit</a:t>
            </a:r>
            <a:r>
              <a:rPr lang="de-DE" dirty="0" smtClean="0"/>
              <a:t> </a:t>
            </a:r>
            <a:r>
              <a:rPr lang="de-DE" dirty="0" err="1" smtClean="0"/>
              <a:t>augue</a:t>
            </a:r>
            <a:r>
              <a:rPr lang="de-DE" dirty="0" smtClean="0"/>
              <a:t> </a:t>
            </a:r>
            <a:r>
              <a:rPr lang="de-DE" dirty="0" err="1" smtClean="0"/>
              <a:t>duis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feugait</a:t>
            </a:r>
            <a:r>
              <a:rPr lang="de-DE" dirty="0" smtClean="0"/>
              <a:t> </a:t>
            </a:r>
            <a:r>
              <a:rPr lang="de-DE" dirty="0" err="1" smtClean="0"/>
              <a:t>nulla</a:t>
            </a:r>
            <a:r>
              <a:rPr lang="de-DE" dirty="0" smtClean="0"/>
              <a:t> </a:t>
            </a:r>
            <a:r>
              <a:rPr lang="de-DE" dirty="0" err="1" smtClean="0"/>
              <a:t>facilisi</a:t>
            </a:r>
            <a:r>
              <a:rPr lang="de-DE" dirty="0" smtClean="0"/>
              <a:t>. Nam </a:t>
            </a:r>
            <a:r>
              <a:rPr lang="de-DE" dirty="0" err="1" smtClean="0"/>
              <a:t>liber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cum </a:t>
            </a:r>
            <a:r>
              <a:rPr lang="de-DE" dirty="0" err="1" smtClean="0"/>
              <a:t>soluta</a:t>
            </a:r>
            <a:r>
              <a:rPr lang="de-DE" dirty="0" smtClean="0"/>
              <a:t> </a:t>
            </a:r>
            <a:r>
              <a:rPr lang="de-DE" dirty="0" err="1" smtClean="0"/>
              <a:t>nobis</a:t>
            </a:r>
            <a:r>
              <a:rPr lang="de-DE" dirty="0" smtClean="0"/>
              <a:t> </a:t>
            </a:r>
            <a:r>
              <a:rPr lang="de-DE" dirty="0" err="1" smtClean="0"/>
              <a:t>eleifend</a:t>
            </a:r>
            <a:r>
              <a:rPr lang="de-DE" dirty="0" smtClean="0"/>
              <a:t> </a:t>
            </a:r>
            <a:r>
              <a:rPr lang="de-DE" dirty="0" err="1" smtClean="0"/>
              <a:t>option</a:t>
            </a:r>
            <a:r>
              <a:rPr lang="de-DE" dirty="0" smtClean="0"/>
              <a:t> </a:t>
            </a:r>
            <a:r>
              <a:rPr lang="de-DE" dirty="0" err="1" smtClean="0"/>
              <a:t>congue</a:t>
            </a:r>
            <a:r>
              <a:rPr lang="de-DE" dirty="0" smtClean="0"/>
              <a:t> </a:t>
            </a:r>
            <a:r>
              <a:rPr lang="de-DE" dirty="0" err="1" smtClean="0"/>
              <a:t>nihil</a:t>
            </a:r>
            <a:r>
              <a:rPr lang="de-DE" dirty="0" smtClean="0"/>
              <a:t> </a:t>
            </a:r>
            <a:r>
              <a:rPr lang="de-DE" dirty="0" err="1" smtClean="0"/>
              <a:t>imperdiet</a:t>
            </a:r>
            <a:r>
              <a:rPr lang="de-DE" dirty="0" smtClean="0"/>
              <a:t> </a:t>
            </a:r>
            <a:r>
              <a:rPr lang="de-DE" dirty="0" err="1" smtClean="0"/>
              <a:t>doming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</a:t>
            </a:r>
            <a:r>
              <a:rPr lang="de-DE" dirty="0" err="1" smtClean="0"/>
              <a:t>quod</a:t>
            </a:r>
            <a:r>
              <a:rPr lang="de-DE" dirty="0" smtClean="0"/>
              <a:t> </a:t>
            </a:r>
            <a:r>
              <a:rPr lang="de-DE" dirty="0" err="1" smtClean="0"/>
              <a:t>mazim</a:t>
            </a:r>
            <a:r>
              <a:rPr lang="de-DE" dirty="0" smtClean="0"/>
              <a:t> </a:t>
            </a:r>
            <a:r>
              <a:rPr lang="de-DE" dirty="0" err="1" smtClean="0"/>
              <a:t>placerat</a:t>
            </a:r>
            <a:r>
              <a:rPr lang="de-DE" dirty="0" smtClean="0"/>
              <a:t> </a:t>
            </a:r>
            <a:r>
              <a:rPr lang="de-DE" dirty="0" err="1" smtClean="0"/>
              <a:t>facer</a:t>
            </a:r>
            <a:r>
              <a:rPr lang="de-DE" dirty="0" smtClean="0"/>
              <a:t> </a:t>
            </a:r>
            <a:r>
              <a:rPr lang="de-DE" dirty="0" err="1" smtClean="0"/>
              <a:t>possim</a:t>
            </a:r>
            <a:r>
              <a:rPr lang="de-DE" dirty="0" smtClean="0"/>
              <a:t> </a:t>
            </a:r>
            <a:r>
              <a:rPr lang="de-DE" dirty="0" err="1" smtClean="0"/>
              <a:t>assum</a:t>
            </a:r>
            <a:r>
              <a:rPr lang="de-DE" dirty="0" smtClean="0"/>
              <a:t>. 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720000"/>
            <a:ext cx="8280000" cy="365850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de-DE" dirty="0" smtClean="0"/>
              <a:t>Slide Headline   ̶  </a:t>
            </a:r>
            <a:r>
              <a:rPr lang="de-DE" dirty="0" err="1" smtClean="0"/>
              <a:t>Tahoma</a:t>
            </a:r>
            <a:r>
              <a:rPr lang="de-DE" dirty="0" smtClean="0"/>
              <a:t> Regular 22pt</a:t>
            </a:r>
            <a:endParaRPr lang="de-DE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085850"/>
            <a:ext cx="8280400" cy="39052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200" kern="1200" baseline="0" dirty="0" smtClean="0">
                <a:solidFill>
                  <a:srgbClr val="F087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Subtitle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_TEXT_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>
          <a:xfrm>
            <a:off x="432000" y="1715388"/>
            <a:ext cx="3960000" cy="4410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de-DE" dirty="0" smtClean="0"/>
              <a:t>Subheadline</a:t>
            </a:r>
          </a:p>
          <a:p>
            <a:pPr lvl="1"/>
            <a:r>
              <a:rPr lang="de-DE" dirty="0" err="1" smtClean="0">
                <a:solidFill>
                  <a:schemeClr val="accent5"/>
                </a:solidFill>
              </a:rPr>
              <a:t>Lorem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ipsum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dolor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sit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amet</a:t>
            </a:r>
            <a:r>
              <a:rPr lang="de-DE" dirty="0" smtClean="0">
                <a:solidFill>
                  <a:schemeClr val="accent5"/>
                </a:solidFill>
              </a:rPr>
              <a:t>, </a:t>
            </a:r>
            <a:r>
              <a:rPr lang="de-DE" dirty="0" err="1" smtClean="0">
                <a:solidFill>
                  <a:schemeClr val="accent5"/>
                </a:solidFill>
              </a:rPr>
              <a:t>consectetuer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adipiscing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elit</a:t>
            </a:r>
            <a:r>
              <a:rPr lang="de-DE" dirty="0" smtClean="0">
                <a:solidFill>
                  <a:schemeClr val="accent5"/>
                </a:solidFill>
              </a:rPr>
              <a:t>, </a:t>
            </a:r>
            <a:r>
              <a:rPr lang="de-DE" dirty="0" err="1" smtClean="0">
                <a:solidFill>
                  <a:schemeClr val="accent5"/>
                </a:solidFill>
              </a:rPr>
              <a:t>sed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diam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nonummy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nibh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euismod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tincidunt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ut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laoreet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dolore</a:t>
            </a:r>
            <a:r>
              <a:rPr lang="de-DE" dirty="0" smtClean="0">
                <a:solidFill>
                  <a:schemeClr val="accent5"/>
                </a:solidFill>
              </a:rPr>
              <a:t> magna </a:t>
            </a:r>
            <a:r>
              <a:rPr lang="de-DE" dirty="0" err="1" smtClean="0">
                <a:solidFill>
                  <a:schemeClr val="accent5"/>
                </a:solidFill>
              </a:rPr>
              <a:t>aliquam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erat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volutpat</a:t>
            </a:r>
            <a:r>
              <a:rPr lang="de-DE" dirty="0" smtClean="0">
                <a:solidFill>
                  <a:schemeClr val="accent5"/>
                </a:solidFill>
              </a:rPr>
              <a:t>. </a:t>
            </a:r>
            <a:r>
              <a:rPr lang="de-DE" dirty="0" err="1" smtClean="0">
                <a:solidFill>
                  <a:schemeClr val="accent5"/>
                </a:solidFill>
              </a:rPr>
              <a:t>Ut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wisi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enim</a:t>
            </a:r>
            <a:r>
              <a:rPr lang="de-DE" dirty="0" smtClean="0">
                <a:solidFill>
                  <a:schemeClr val="accent5"/>
                </a:solidFill>
              </a:rPr>
              <a:t> ad minim </a:t>
            </a:r>
            <a:r>
              <a:rPr lang="de-DE" dirty="0" err="1" smtClean="0">
                <a:solidFill>
                  <a:schemeClr val="accent5"/>
                </a:solidFill>
              </a:rPr>
              <a:t>veniam</a:t>
            </a:r>
            <a:r>
              <a:rPr lang="de-DE" dirty="0" smtClean="0">
                <a:solidFill>
                  <a:schemeClr val="accent5"/>
                </a:solidFill>
              </a:rPr>
              <a:t>, </a:t>
            </a:r>
            <a:r>
              <a:rPr lang="de-DE" dirty="0" err="1" smtClean="0">
                <a:solidFill>
                  <a:schemeClr val="accent5"/>
                </a:solidFill>
              </a:rPr>
              <a:t>quis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nostrud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exerci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tation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ullamcorper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suscipit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lobortis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nisl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ut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aliquip</a:t>
            </a:r>
            <a:r>
              <a:rPr lang="de-DE" dirty="0" smtClean="0">
                <a:solidFill>
                  <a:schemeClr val="accent5"/>
                </a:solidFill>
              </a:rPr>
              <a:t> ex </a:t>
            </a:r>
            <a:r>
              <a:rPr lang="de-DE" dirty="0" err="1" smtClean="0">
                <a:solidFill>
                  <a:schemeClr val="accent5"/>
                </a:solidFill>
              </a:rPr>
              <a:t>ea</a:t>
            </a:r>
            <a:r>
              <a:rPr lang="de-DE" dirty="0" smtClean="0">
                <a:solidFill>
                  <a:schemeClr val="accent5"/>
                </a:solidFill>
              </a:rPr>
              <a:t> commodo </a:t>
            </a:r>
            <a:r>
              <a:rPr lang="de-DE" dirty="0" err="1" smtClean="0">
                <a:solidFill>
                  <a:schemeClr val="accent5"/>
                </a:solidFill>
              </a:rPr>
              <a:t>consequat</a:t>
            </a:r>
            <a:r>
              <a:rPr lang="de-DE" dirty="0" smtClean="0">
                <a:solidFill>
                  <a:schemeClr val="accent5"/>
                </a:solidFill>
              </a:rPr>
              <a:t>. Duis </a:t>
            </a:r>
            <a:r>
              <a:rPr lang="de-DE" dirty="0" err="1" smtClean="0">
                <a:solidFill>
                  <a:schemeClr val="accent5"/>
                </a:solidFill>
              </a:rPr>
              <a:t>autem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vel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eum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iriure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dolor</a:t>
            </a:r>
            <a:r>
              <a:rPr lang="de-DE" dirty="0" smtClean="0">
                <a:solidFill>
                  <a:schemeClr val="accent5"/>
                </a:solidFill>
              </a:rPr>
              <a:t> in </a:t>
            </a:r>
            <a:r>
              <a:rPr lang="de-DE" dirty="0" err="1" smtClean="0">
                <a:solidFill>
                  <a:schemeClr val="accent5"/>
                </a:solidFill>
              </a:rPr>
              <a:t>hendrerit</a:t>
            </a:r>
            <a:r>
              <a:rPr lang="de-DE" dirty="0" smtClean="0">
                <a:solidFill>
                  <a:schemeClr val="accent5"/>
                </a:solidFill>
              </a:rPr>
              <a:t> in </a:t>
            </a:r>
            <a:r>
              <a:rPr lang="de-DE" dirty="0" err="1" smtClean="0">
                <a:solidFill>
                  <a:schemeClr val="accent5"/>
                </a:solidFill>
              </a:rPr>
              <a:t>vulputate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velit</a:t>
            </a:r>
            <a:r>
              <a:rPr lang="de-DE" dirty="0" smtClean="0">
                <a:solidFill>
                  <a:schemeClr val="accent5"/>
                </a:solidFill>
              </a:rPr>
              <a:t> esse </a:t>
            </a:r>
            <a:r>
              <a:rPr lang="de-DE" dirty="0" err="1" smtClean="0">
                <a:solidFill>
                  <a:schemeClr val="accent5"/>
                </a:solidFill>
              </a:rPr>
              <a:t>molestie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consequat</a:t>
            </a:r>
            <a:r>
              <a:rPr lang="de-DE" dirty="0" smtClean="0">
                <a:solidFill>
                  <a:schemeClr val="accent5"/>
                </a:solidFill>
              </a:rPr>
              <a:t>, </a:t>
            </a:r>
            <a:r>
              <a:rPr lang="de-DE" dirty="0" err="1" smtClean="0">
                <a:solidFill>
                  <a:schemeClr val="accent5"/>
                </a:solidFill>
              </a:rPr>
              <a:t>vel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illum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dolore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eu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feugiat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nulla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facilisis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at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vero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eros</a:t>
            </a:r>
            <a:r>
              <a:rPr lang="de-DE" dirty="0" smtClean="0">
                <a:solidFill>
                  <a:schemeClr val="accent5"/>
                </a:solidFill>
              </a:rPr>
              <a:t> et </a:t>
            </a:r>
            <a:r>
              <a:rPr lang="de-DE" dirty="0" err="1" smtClean="0">
                <a:solidFill>
                  <a:schemeClr val="accent5"/>
                </a:solidFill>
              </a:rPr>
              <a:t>accumsan</a:t>
            </a:r>
            <a:r>
              <a:rPr lang="de-DE" dirty="0" smtClean="0">
                <a:solidFill>
                  <a:schemeClr val="accent5"/>
                </a:solidFill>
              </a:rPr>
              <a:t> et </a:t>
            </a:r>
            <a:r>
              <a:rPr lang="de-DE" dirty="0" err="1" smtClean="0">
                <a:solidFill>
                  <a:schemeClr val="accent5"/>
                </a:solidFill>
              </a:rPr>
              <a:t>iusto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odio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dignissim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qui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blandit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praesent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luptatum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zzril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delenit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augue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duis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dolore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te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feugait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nulla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facilisi</a:t>
            </a:r>
            <a:r>
              <a:rPr lang="de-DE" dirty="0" smtClean="0">
                <a:solidFill>
                  <a:schemeClr val="accent5"/>
                </a:solidFill>
              </a:rPr>
              <a:t>. Nam </a:t>
            </a:r>
            <a:r>
              <a:rPr lang="de-DE" dirty="0" err="1" smtClean="0">
                <a:solidFill>
                  <a:schemeClr val="accent5"/>
                </a:solidFill>
              </a:rPr>
              <a:t>liber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tempor</a:t>
            </a:r>
            <a:r>
              <a:rPr lang="de-DE" dirty="0" smtClean="0">
                <a:solidFill>
                  <a:schemeClr val="accent5"/>
                </a:solidFill>
              </a:rPr>
              <a:t> cum </a:t>
            </a:r>
            <a:r>
              <a:rPr lang="de-DE" dirty="0" err="1" smtClean="0">
                <a:solidFill>
                  <a:schemeClr val="accent5"/>
                </a:solidFill>
              </a:rPr>
              <a:t>soluta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nobis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eleifend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option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congue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nihil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imperdiet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doming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id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quod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mazim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placerat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facer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possim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assum</a:t>
            </a:r>
            <a:r>
              <a:rPr lang="de-DE" dirty="0" smtClean="0">
                <a:solidFill>
                  <a:schemeClr val="accent5"/>
                </a:solidFill>
              </a:rPr>
              <a:t>. </a:t>
            </a:r>
            <a:r>
              <a:rPr lang="de-DE" dirty="0" err="1" smtClean="0">
                <a:solidFill>
                  <a:schemeClr val="accent5"/>
                </a:solidFill>
              </a:rPr>
              <a:t>Typi</a:t>
            </a:r>
            <a:r>
              <a:rPr lang="de-DE" dirty="0" smtClean="0">
                <a:solidFill>
                  <a:schemeClr val="accent5"/>
                </a:solidFill>
              </a:rPr>
              <a:t> non </a:t>
            </a:r>
            <a:r>
              <a:rPr lang="de-DE" dirty="0" err="1" smtClean="0">
                <a:solidFill>
                  <a:schemeClr val="accent5"/>
                </a:solidFill>
              </a:rPr>
              <a:t>habent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claritatem</a:t>
            </a:r>
            <a:r>
              <a:rPr lang="de-DE" dirty="0" smtClean="0">
                <a:solidFill>
                  <a:schemeClr val="accent5"/>
                </a:solidFill>
              </a:rPr>
              <a:t> </a:t>
            </a:r>
            <a:r>
              <a:rPr lang="de-DE" dirty="0" err="1" smtClean="0">
                <a:solidFill>
                  <a:schemeClr val="accent5"/>
                </a:solidFill>
              </a:rPr>
              <a:t>insitam</a:t>
            </a:r>
            <a:r>
              <a:rPr lang="de-DE" dirty="0" smtClean="0">
                <a:solidFill>
                  <a:schemeClr val="accent5"/>
                </a:solidFill>
              </a:rPr>
              <a:t>.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3" hasCustomPrompt="1"/>
          </p:nvPr>
        </p:nvSpPr>
        <p:spPr>
          <a:xfrm>
            <a:off x="4752000" y="529200"/>
            <a:ext cx="4392000" cy="57168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ABBILDUNG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720000"/>
            <a:ext cx="4187623" cy="365850"/>
          </a:xfrm>
        </p:spPr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de-DE" dirty="0" smtClean="0"/>
              <a:t>Slide Headline   ̶  22pt</a:t>
            </a:r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085850"/>
            <a:ext cx="4187825" cy="39052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200" kern="1200" baseline="0" dirty="0" smtClean="0">
                <a:solidFill>
                  <a:srgbClr val="F087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Subtitle Slide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0"/>
            <a:ext cx="9144000" cy="529200"/>
          </a:xfrm>
          <a:prstGeom prst="rect">
            <a:avLst/>
          </a:prstGeom>
          <a:solidFill>
            <a:srgbClr val="F087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486400" y="0"/>
            <a:ext cx="3657600" cy="529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2000" y="720000"/>
            <a:ext cx="8280000" cy="413475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de-DE" dirty="0" smtClean="0"/>
              <a:t>Headline   ̶ Tahoma Regular 22pt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717200"/>
            <a:ext cx="8280000" cy="441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Stichpunkt (</a:t>
            </a:r>
            <a:r>
              <a:rPr lang="de-DE" dirty="0" err="1" smtClean="0"/>
              <a:t>Tahoma</a:t>
            </a:r>
            <a:r>
              <a:rPr lang="de-DE" dirty="0" smtClean="0"/>
              <a:t> Regular, 16pt)</a:t>
            </a:r>
            <a:br>
              <a:rPr lang="de-DE" dirty="0" smtClean="0"/>
            </a:br>
            <a:r>
              <a:rPr lang="de-DE" dirty="0" smtClean="0"/>
              <a:t>Zeile 2</a:t>
            </a:r>
          </a:p>
          <a:p>
            <a:pPr lvl="1"/>
            <a:r>
              <a:rPr lang="de-DE" dirty="0" smtClean="0"/>
              <a:t>Zweite Ebene</a:t>
            </a:r>
            <a:br>
              <a:rPr lang="de-DE" dirty="0" smtClean="0"/>
            </a:br>
            <a:r>
              <a:rPr lang="de-DE" dirty="0" smtClean="0"/>
              <a:t>Zeile 2</a:t>
            </a:r>
          </a:p>
          <a:p>
            <a:pPr lvl="2"/>
            <a:r>
              <a:rPr lang="de-DE" dirty="0" smtClean="0"/>
              <a:t>Dritte Ebene</a:t>
            </a:r>
            <a:br>
              <a:rPr lang="de-DE" dirty="0" smtClean="0"/>
            </a:br>
            <a:r>
              <a:rPr lang="de-DE" dirty="0" smtClean="0"/>
              <a:t>Zeile 2</a:t>
            </a:r>
          </a:p>
          <a:p>
            <a:pPr lvl="3"/>
            <a:r>
              <a:rPr lang="de-DE" dirty="0" smtClean="0"/>
              <a:t>Vierte Ebene</a:t>
            </a:r>
            <a:br>
              <a:rPr lang="de-DE" dirty="0" smtClean="0"/>
            </a:br>
            <a:r>
              <a:rPr lang="de-DE" dirty="0" smtClean="0"/>
              <a:t>Zeile 2</a:t>
            </a:r>
          </a:p>
          <a:p>
            <a:pPr lvl="4"/>
            <a:r>
              <a:rPr lang="de-DE" dirty="0" smtClean="0"/>
              <a:t>Fünfte Ebene</a:t>
            </a:r>
            <a:br>
              <a:rPr lang="de-DE" dirty="0" smtClean="0"/>
            </a:br>
            <a:r>
              <a:rPr lang="de-DE" dirty="0" smtClean="0"/>
              <a:t>Zeile 2</a:t>
            </a:r>
          </a:p>
          <a:p>
            <a:pPr lvl="4"/>
            <a:endParaRPr lang="de-DE" dirty="0" smtClean="0"/>
          </a:p>
        </p:txBody>
      </p:sp>
      <p:cxnSp>
        <p:nvCxnSpPr>
          <p:cNvPr id="30" name="Gerade Verbindung 29"/>
          <p:cNvCxnSpPr/>
          <p:nvPr/>
        </p:nvCxnSpPr>
        <p:spPr>
          <a:xfrm>
            <a:off x="0" y="6246722"/>
            <a:ext cx="9144000" cy="1588"/>
          </a:xfrm>
          <a:prstGeom prst="line">
            <a:avLst/>
          </a:prstGeom>
          <a:ln w="6350">
            <a:solidFill>
              <a:srgbClr val="606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platzhalter 9"/>
          <p:cNvSpPr txBox="1">
            <a:spLocks/>
          </p:cNvSpPr>
          <p:nvPr userDrawn="1"/>
        </p:nvSpPr>
        <p:spPr>
          <a:xfrm>
            <a:off x="310551" y="6405565"/>
            <a:ext cx="4133850" cy="21907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buFont typeface="Arial" pitchFamily="34" charset="0"/>
              <a:buNone/>
              <a:defRPr sz="1000"/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79C7D"/>
              </a:buClr>
              <a:buSzTx/>
              <a:buFont typeface="Arial" pitchFamily="34" charset="0"/>
              <a:buNone/>
              <a:tabLst/>
              <a:defRPr/>
            </a:pPr>
            <a:fld id="{8326D033-20DA-4AE8-992F-06E68E102FA2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179C7D"/>
                </a:buClr>
                <a:buSzTx/>
                <a:buFont typeface="Arial" pitchFamily="34" charset="0"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" name="Picture 2" descr="C:\X31\TU\AV-TUB\WS 09-10\AV_neues-Logo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1340" y="6313290"/>
            <a:ext cx="932262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51888708"/>
              </p:ext>
            </p:extLst>
          </p:nvPr>
        </p:nvGraphicFramePr>
        <p:xfrm>
          <a:off x="7544915" y="6313290"/>
          <a:ext cx="568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Photo Editor-Foto" r:id="rId16" imgW="923810" imgH="762106" progId="">
                  <p:embed/>
                </p:oleObj>
              </mc:Choice>
              <mc:Fallback>
                <p:oleObj name="Photo Editor-Foto" r:id="rId16" imgW="923810" imgH="76210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4915" y="6313290"/>
                        <a:ext cx="5683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F8F8F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feld 10"/>
          <p:cNvSpPr txBox="1"/>
          <p:nvPr userDrawn="1"/>
        </p:nvSpPr>
        <p:spPr>
          <a:xfrm>
            <a:off x="5591175" y="79200"/>
            <a:ext cx="313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TU Berlin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381000" y="79200"/>
            <a:ext cx="473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aseline="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Department Next Generation Networks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9" r:id="rId1"/>
    <p:sldLayoutId id="2147486332" r:id="rId2"/>
    <p:sldLayoutId id="2147486241" r:id="rId3"/>
    <p:sldLayoutId id="2147486240" r:id="rId4"/>
    <p:sldLayoutId id="2147486317" r:id="rId5"/>
    <p:sldLayoutId id="2147486238" r:id="rId6"/>
    <p:sldLayoutId id="2147486318" r:id="rId7"/>
    <p:sldLayoutId id="2147486319" r:id="rId8"/>
    <p:sldLayoutId id="2147486246" r:id="rId9"/>
    <p:sldLayoutId id="2147486331" r:id="rId10"/>
    <p:sldLayoutId id="2147486336" r:id="rId11"/>
    <p:sldLayoutId id="214748633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200" kern="1200">
          <a:solidFill>
            <a:srgbClr val="33333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354013" rtl="0" eaLnBrk="1" latinLnBrk="0" hangingPunct="1">
        <a:spcBef>
          <a:spcPct val="20000"/>
        </a:spcBef>
        <a:buClr>
          <a:srgbClr val="F08700"/>
        </a:buClr>
        <a:buFont typeface="Wingdings" charset="2"/>
        <a:buChar char="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/>
        </a:buClr>
        <a:buFont typeface="Wingdings" charset="2"/>
        <a:buChar char="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Symbol" pitchFamily="18" charset="2"/>
        <a:buChar char="-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iteagle.org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00" y="3182111"/>
            <a:ext cx="8280000" cy="832447"/>
          </a:xfrm>
        </p:spPr>
        <p:txBody>
          <a:bodyPr/>
          <a:lstStyle/>
          <a:p>
            <a:r>
              <a:rPr lang="en-US" dirty="0" err="1" smtClean="0"/>
              <a:t>FITeagle</a:t>
            </a:r>
            <a:r>
              <a:rPr lang="en-US" dirty="0" smtClean="0"/>
              <a:t> and </a:t>
            </a:r>
            <a:r>
              <a:rPr lang="en-US" dirty="0" err="1" smtClean="0"/>
              <a:t>MySlice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32000" y="4598759"/>
            <a:ext cx="8280000" cy="328841"/>
          </a:xfrm>
        </p:spPr>
        <p:txBody>
          <a:bodyPr/>
          <a:lstStyle/>
          <a:p>
            <a:r>
              <a:rPr lang="en-US" sz="1400" dirty="0" smtClean="0"/>
              <a:t>23-25.01.2013 </a:t>
            </a:r>
            <a:r>
              <a:rPr lang="en-US" sz="1400" dirty="0"/>
              <a:t>| </a:t>
            </a:r>
            <a:r>
              <a:rPr lang="en-US" sz="1400" dirty="0" smtClean="0"/>
              <a:t>UPMC | </a:t>
            </a:r>
            <a:r>
              <a:rPr lang="en-US" sz="1400" dirty="0" err="1" smtClean="0"/>
              <a:t>OpenLab</a:t>
            </a:r>
            <a:r>
              <a:rPr lang="en-US" sz="1400" dirty="0" smtClean="0"/>
              <a:t> </a:t>
            </a:r>
            <a:r>
              <a:rPr lang="en-US" sz="1400" dirty="0" err="1" smtClean="0"/>
              <a:t>Plugfest</a:t>
            </a:r>
            <a:endParaRPr lang="en-US" sz="1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31600" y="3815889"/>
            <a:ext cx="8280400" cy="732069"/>
          </a:xfrm>
        </p:spPr>
        <p:txBody>
          <a:bodyPr/>
          <a:lstStyle/>
          <a:p>
            <a:pPr lvl="0"/>
            <a:r>
              <a:rPr lang="en-US" sz="1600" b="1" dirty="0" smtClean="0"/>
              <a:t>Stefan Harder</a:t>
            </a:r>
            <a:r>
              <a:rPr lang="en-US" sz="1600" dirty="0" smtClean="0"/>
              <a:t>, Mitja </a:t>
            </a:r>
            <a:r>
              <a:rPr lang="en-US" sz="1600" dirty="0" err="1" smtClean="0"/>
              <a:t>Nikolaus</a:t>
            </a:r>
            <a:r>
              <a:rPr lang="en-US" sz="1600" dirty="0" smtClean="0"/>
              <a:t>	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84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FITeagle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sz="2000" dirty="0" smtClean="0"/>
              <a:t>Open Source </a:t>
            </a:r>
            <a:r>
              <a:rPr lang="en-US" sz="2000" dirty="0"/>
              <a:t>experimentation and management framework for federated Future Internet </a:t>
            </a:r>
            <a:r>
              <a:rPr lang="en-US" sz="2000" dirty="0" err="1" smtClean="0"/>
              <a:t>testbeds</a:t>
            </a:r>
            <a:endParaRPr lang="en-US" sz="2000" dirty="0" smtClean="0"/>
          </a:p>
          <a:p>
            <a:r>
              <a:rPr lang="de-DE" sz="2000" dirty="0" err="1" smtClean="0"/>
              <a:t>Developed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TU Berlin</a:t>
            </a:r>
            <a:endParaRPr lang="en-US" sz="2000" dirty="0" smtClean="0"/>
          </a:p>
          <a:p>
            <a:r>
              <a:rPr lang="en-US" sz="2000" dirty="0" smtClean="0"/>
              <a:t>Continuation </a:t>
            </a:r>
            <a:r>
              <a:rPr lang="en-US" sz="2000" dirty="0"/>
              <a:t>of the </a:t>
            </a:r>
            <a:r>
              <a:rPr lang="en-US" sz="2000" dirty="0" err="1"/>
              <a:t>Teagle</a:t>
            </a:r>
            <a:r>
              <a:rPr lang="en-US" sz="2000" dirty="0"/>
              <a:t> framework developed in the </a:t>
            </a:r>
            <a:r>
              <a:rPr lang="en-US" sz="2000" dirty="0" err="1"/>
              <a:t>Panlab</a:t>
            </a:r>
            <a:r>
              <a:rPr lang="en-US" sz="2000" dirty="0"/>
              <a:t> and </a:t>
            </a:r>
            <a:r>
              <a:rPr lang="en-US" sz="2000" dirty="0" err="1"/>
              <a:t>PanlabII</a:t>
            </a:r>
            <a:r>
              <a:rPr lang="en-US" sz="2000" dirty="0"/>
              <a:t> </a:t>
            </a:r>
            <a:r>
              <a:rPr lang="en-US" sz="2000" dirty="0" smtClean="0"/>
              <a:t>projects</a:t>
            </a:r>
          </a:p>
          <a:p>
            <a:r>
              <a:rPr lang="de-DE" sz="2000" dirty="0" err="1" smtClean="0"/>
              <a:t>Federates</a:t>
            </a:r>
            <a:r>
              <a:rPr lang="de-DE" sz="2000" dirty="0" smtClean="0"/>
              <a:t> </a:t>
            </a:r>
            <a:r>
              <a:rPr lang="en-US" sz="2000" dirty="0" smtClean="0"/>
              <a:t>heterogeneous</a:t>
            </a:r>
            <a:r>
              <a:rPr lang="de-DE" sz="2000" dirty="0" smtClean="0"/>
              <a:t> </a:t>
            </a:r>
            <a:r>
              <a:rPr lang="de-DE" sz="2000" dirty="0" err="1" smtClean="0"/>
              <a:t>resources</a:t>
            </a:r>
            <a:r>
              <a:rPr lang="de-DE" sz="2000" dirty="0" smtClean="0"/>
              <a:t> (</a:t>
            </a:r>
            <a:r>
              <a:rPr lang="en-US" sz="2000" dirty="0"/>
              <a:t>physical and virtual machines, devices, software, as well as abstract concepts and </a:t>
            </a:r>
            <a:r>
              <a:rPr lang="en-US" sz="2000" dirty="0" smtClean="0"/>
              <a:t>services)</a:t>
            </a:r>
          </a:p>
          <a:p>
            <a:r>
              <a:rPr lang="de-DE" sz="2000" dirty="0" smtClean="0"/>
              <a:t>SFA </a:t>
            </a:r>
            <a:r>
              <a:rPr lang="de-DE" sz="2000" dirty="0" err="1" smtClean="0"/>
              <a:t>enabled</a:t>
            </a:r>
            <a:r>
              <a:rPr lang="de-DE" sz="2000" dirty="0" smtClean="0"/>
              <a:t> (</a:t>
            </a:r>
            <a:r>
              <a:rPr lang="de-DE" sz="2000" dirty="0" err="1" smtClean="0"/>
              <a:t>both</a:t>
            </a:r>
            <a:r>
              <a:rPr lang="de-DE" sz="2000" dirty="0" smtClean="0"/>
              <a:t> </a:t>
            </a:r>
            <a:r>
              <a:rPr lang="de-DE" sz="2000" dirty="0" err="1" smtClean="0"/>
              <a:t>directions</a:t>
            </a:r>
            <a:r>
              <a:rPr lang="de-DE" sz="2000" dirty="0"/>
              <a:t>)</a:t>
            </a:r>
            <a:endParaRPr lang="de-DE" sz="2000" dirty="0" smtClean="0"/>
          </a:p>
          <a:p>
            <a:pPr lvl="1"/>
            <a:r>
              <a:rPr lang="de-DE" sz="2000" dirty="0" err="1" smtClean="0"/>
              <a:t>Offer</a:t>
            </a:r>
            <a:r>
              <a:rPr lang="de-DE" sz="2000" dirty="0" smtClean="0"/>
              <a:t> </a:t>
            </a:r>
            <a:r>
              <a:rPr lang="de-DE" sz="2000" dirty="0" err="1" smtClean="0"/>
              <a:t>FITeagle</a:t>
            </a:r>
            <a:r>
              <a:rPr lang="de-DE" sz="2000" dirty="0" smtClean="0"/>
              <a:t> </a:t>
            </a:r>
            <a:r>
              <a:rPr lang="de-DE" sz="2000" dirty="0" err="1" smtClean="0"/>
              <a:t>resources</a:t>
            </a:r>
            <a:r>
              <a:rPr lang="de-DE" sz="2000" dirty="0" smtClean="0"/>
              <a:t> via SFA</a:t>
            </a:r>
          </a:p>
          <a:p>
            <a:pPr lvl="1"/>
            <a:r>
              <a:rPr lang="de-DE" sz="2000" dirty="0" smtClean="0"/>
              <a:t>Book </a:t>
            </a:r>
            <a:r>
              <a:rPr lang="de-DE" sz="2000" dirty="0" err="1" smtClean="0"/>
              <a:t>resources</a:t>
            </a:r>
            <a:r>
              <a:rPr lang="de-DE" sz="2000" dirty="0" smtClean="0"/>
              <a:t> </a:t>
            </a:r>
            <a:r>
              <a:rPr lang="de-DE" sz="2000" dirty="0" err="1" smtClean="0"/>
              <a:t>over</a:t>
            </a:r>
            <a:r>
              <a:rPr lang="de-DE" sz="2000" dirty="0" smtClean="0"/>
              <a:t> SFA (</a:t>
            </a:r>
            <a:r>
              <a:rPr lang="de-DE" sz="2000" dirty="0" err="1" smtClean="0"/>
              <a:t>using</a:t>
            </a:r>
            <a:r>
              <a:rPr lang="de-DE" sz="2000" dirty="0" smtClean="0"/>
              <a:t> VCT Tool)</a:t>
            </a:r>
          </a:p>
          <a:p>
            <a:r>
              <a:rPr lang="de-DE" sz="2000" dirty="0" smtClean="0">
                <a:hlinkClick r:id="rId2"/>
              </a:rPr>
              <a:t>http://fiteagle.org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FITeagle</a:t>
            </a:r>
            <a:r>
              <a:rPr lang="de-DE" dirty="0" smtClean="0"/>
              <a:t> </a:t>
            </a:r>
            <a:r>
              <a:rPr lang="de-DE" dirty="0" err="1" smtClean="0"/>
              <a:t>cont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sz="2000" dirty="0"/>
              <a:t>Components</a:t>
            </a:r>
          </a:p>
          <a:p>
            <a:pPr lvl="1"/>
            <a:r>
              <a:rPr lang="en-US" sz="1800" dirty="0" smtClean="0"/>
              <a:t>Graphical </a:t>
            </a:r>
            <a:r>
              <a:rPr lang="en-US" sz="1800" dirty="0"/>
              <a:t>user interface: </a:t>
            </a:r>
            <a:r>
              <a:rPr lang="en-US" sz="1800" dirty="0" smtClean="0"/>
              <a:t>VCT Tool</a:t>
            </a:r>
            <a:endParaRPr lang="en-US" sz="1800" dirty="0"/>
          </a:p>
          <a:p>
            <a:pPr lvl="1"/>
            <a:r>
              <a:rPr lang="de-DE" sz="1800" dirty="0"/>
              <a:t>Orchestration </a:t>
            </a:r>
            <a:r>
              <a:rPr lang="de-DE" sz="1800" dirty="0" smtClean="0"/>
              <a:t>Engine</a:t>
            </a:r>
          </a:p>
          <a:p>
            <a:pPr lvl="1"/>
            <a:r>
              <a:rPr lang="de-DE" sz="1800" dirty="0"/>
              <a:t>Repository</a:t>
            </a:r>
          </a:p>
          <a:p>
            <a:pPr lvl="1"/>
            <a:r>
              <a:rPr lang="de-DE" sz="1800" dirty="0" err="1"/>
              <a:t>Policy</a:t>
            </a:r>
            <a:r>
              <a:rPr lang="de-DE" sz="1800" dirty="0"/>
              <a:t> Engine</a:t>
            </a:r>
            <a:endParaRPr lang="en-US" sz="1800" dirty="0"/>
          </a:p>
          <a:p>
            <a:pPr lvl="1"/>
            <a:r>
              <a:rPr lang="de-DE" sz="1800" dirty="0" smtClean="0"/>
              <a:t>Domain </a:t>
            </a:r>
            <a:r>
              <a:rPr lang="de-DE" sz="1800" dirty="0"/>
              <a:t>Manager (PTM)</a:t>
            </a:r>
          </a:p>
          <a:p>
            <a:pPr lvl="1"/>
            <a:r>
              <a:rPr lang="de-DE" sz="1800" dirty="0" err="1"/>
              <a:t>Resource</a:t>
            </a:r>
            <a:r>
              <a:rPr lang="de-DE" sz="1800" dirty="0"/>
              <a:t> Adapters</a:t>
            </a:r>
          </a:p>
          <a:p>
            <a:r>
              <a:rPr lang="de-DE" sz="2000" dirty="0" err="1" smtClean="0"/>
              <a:t>Current</a:t>
            </a:r>
            <a:r>
              <a:rPr lang="de-DE" sz="2000" dirty="0" smtClean="0"/>
              <a:t> Projects</a:t>
            </a:r>
          </a:p>
          <a:p>
            <a:pPr lvl="1"/>
            <a:r>
              <a:rPr lang="de-DE" sz="1800" dirty="0" err="1" smtClean="0"/>
              <a:t>OpenLab</a:t>
            </a:r>
            <a:endParaRPr lang="de-DE" sz="1800" dirty="0" smtClean="0"/>
          </a:p>
          <a:p>
            <a:pPr lvl="1"/>
            <a:r>
              <a:rPr lang="de-DE" sz="1800" dirty="0" smtClean="0"/>
              <a:t>Fed4FIRE</a:t>
            </a:r>
          </a:p>
          <a:p>
            <a:endParaRPr lang="en-US" sz="2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409183"/>
              </p:ext>
            </p:extLst>
          </p:nvPr>
        </p:nvGraphicFramePr>
        <p:xfrm>
          <a:off x="4752750" y="489097"/>
          <a:ext cx="4306186" cy="5739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3" imgW="7193280" imgH="9578697" progId="Visio.Drawing.11">
                  <p:embed/>
                </p:oleObj>
              </mc:Choice>
              <mc:Fallback>
                <p:oleObj name="Visio" r:id="rId3" imgW="7193280" imgH="957869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750" y="489097"/>
                        <a:ext cx="4306186" cy="57392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98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86" y="606056"/>
            <a:ext cx="7443157" cy="559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FITeagle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MySlice</a:t>
            </a:r>
            <a:r>
              <a:rPr lang="de-DE" dirty="0" smtClean="0"/>
              <a:t> Integration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e-DE" sz="2000" dirty="0" smtClean="0"/>
          </a:p>
          <a:p>
            <a:r>
              <a:rPr lang="de-DE" sz="2000" dirty="0" smtClean="0"/>
              <a:t>Work </a:t>
            </a:r>
            <a:r>
              <a:rPr lang="de-DE" sz="2000" dirty="0" err="1" smtClean="0"/>
              <a:t>done</a:t>
            </a:r>
            <a:r>
              <a:rPr lang="de-DE" sz="2000" dirty="0" smtClean="0"/>
              <a:t>:</a:t>
            </a:r>
          </a:p>
          <a:p>
            <a:pPr lvl="1"/>
            <a:r>
              <a:rPr lang="de-DE" sz="2000" dirty="0" smtClean="0"/>
              <a:t>Set </a:t>
            </a:r>
            <a:r>
              <a:rPr lang="de-DE" sz="2000" dirty="0" err="1" smtClean="0"/>
              <a:t>up</a:t>
            </a:r>
            <a:r>
              <a:rPr lang="de-DE" sz="2000" dirty="0" smtClean="0"/>
              <a:t> </a:t>
            </a:r>
            <a:r>
              <a:rPr lang="de-DE" sz="2000" dirty="0" err="1" smtClean="0"/>
              <a:t>MySlice</a:t>
            </a:r>
            <a:r>
              <a:rPr lang="de-DE" sz="2000" dirty="0" smtClean="0"/>
              <a:t> </a:t>
            </a:r>
            <a:r>
              <a:rPr lang="de-DE" sz="2000" dirty="0" err="1" smtClean="0"/>
              <a:t>test</a:t>
            </a:r>
            <a:r>
              <a:rPr lang="de-DE" sz="2000" dirty="0" smtClean="0"/>
              <a:t> </a:t>
            </a:r>
            <a:r>
              <a:rPr lang="de-DE" sz="2000" dirty="0" err="1" smtClean="0"/>
              <a:t>machine</a:t>
            </a:r>
            <a:endParaRPr lang="de-DE" sz="2000" dirty="0" smtClean="0"/>
          </a:p>
          <a:p>
            <a:pPr lvl="1"/>
            <a:r>
              <a:rPr lang="de-DE" sz="2000" dirty="0" err="1" smtClean="0"/>
              <a:t>Configured</a:t>
            </a:r>
            <a:r>
              <a:rPr lang="de-DE" sz="2000" dirty="0" smtClean="0"/>
              <a:t> </a:t>
            </a:r>
            <a:r>
              <a:rPr lang="de-DE" sz="2000" dirty="0" err="1" smtClean="0"/>
              <a:t>MySlice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contact</a:t>
            </a:r>
            <a:r>
              <a:rPr lang="de-DE" sz="2000" dirty="0" smtClean="0"/>
              <a:t> SFA on top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FITeagle</a:t>
            </a:r>
            <a:endParaRPr lang="de-DE" sz="2000" dirty="0" smtClean="0"/>
          </a:p>
          <a:p>
            <a:r>
              <a:rPr lang="de-DE" sz="2000" dirty="0" smtClean="0"/>
              <a:t>Work </a:t>
            </a:r>
            <a:r>
              <a:rPr lang="de-DE" sz="2000" dirty="0" err="1" smtClean="0"/>
              <a:t>planned</a:t>
            </a:r>
            <a:r>
              <a:rPr lang="de-DE" sz="2000" dirty="0" smtClean="0"/>
              <a:t>:</a:t>
            </a:r>
          </a:p>
          <a:p>
            <a:pPr lvl="1"/>
            <a:r>
              <a:rPr lang="de-DE" sz="2000" dirty="0" err="1" smtClean="0"/>
              <a:t>Adapt</a:t>
            </a:r>
            <a:r>
              <a:rPr lang="de-DE" sz="2000" dirty="0" smtClean="0"/>
              <a:t> Fed4FIRE-wide </a:t>
            </a:r>
            <a:r>
              <a:rPr lang="de-DE" sz="2000" dirty="0" err="1" smtClean="0"/>
              <a:t>Rspec</a:t>
            </a:r>
            <a:r>
              <a:rPr lang="de-DE" sz="2000" dirty="0" smtClean="0"/>
              <a:t>/</a:t>
            </a:r>
            <a:r>
              <a:rPr lang="de-DE" sz="2000" dirty="0" err="1" smtClean="0"/>
              <a:t>Ontologies</a:t>
            </a:r>
            <a:endParaRPr lang="de-DE" sz="2000" dirty="0" smtClean="0"/>
          </a:p>
          <a:p>
            <a:pPr lvl="1"/>
            <a:r>
              <a:rPr lang="de-DE" sz="2000" dirty="0" smtClean="0"/>
              <a:t>Support </a:t>
            </a:r>
            <a:r>
              <a:rPr lang="de-DE" sz="2000" dirty="0" err="1" smtClean="0"/>
              <a:t>resource</a:t>
            </a:r>
            <a:r>
              <a:rPr lang="de-DE" sz="2000" dirty="0" smtClean="0"/>
              <a:t> </a:t>
            </a:r>
            <a:r>
              <a:rPr lang="de-DE" sz="2000" dirty="0" err="1" smtClean="0"/>
              <a:t>relationships</a:t>
            </a:r>
            <a:r>
              <a:rPr lang="de-DE" sz="2000" dirty="0" smtClean="0"/>
              <a:t> (</a:t>
            </a:r>
            <a:r>
              <a:rPr lang="de-DE" sz="2000" dirty="0" err="1" smtClean="0"/>
              <a:t>parent-child</a:t>
            </a:r>
            <a:r>
              <a:rPr lang="de-DE" sz="2000" dirty="0" smtClean="0"/>
              <a:t>, </a:t>
            </a:r>
            <a:r>
              <a:rPr lang="de-DE" sz="2000" dirty="0" err="1" smtClean="0"/>
              <a:t>reference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err="1" smtClean="0"/>
              <a:t>FITeagle</a:t>
            </a:r>
            <a:r>
              <a:rPr lang="de-DE" sz="2000" dirty="0" smtClean="0"/>
              <a:t> </a:t>
            </a:r>
            <a:r>
              <a:rPr lang="de-DE" sz="2000" dirty="0" err="1" smtClean="0"/>
              <a:t>MySlice</a:t>
            </a:r>
            <a:r>
              <a:rPr lang="de-DE" sz="2000" dirty="0" smtClean="0"/>
              <a:t> </a:t>
            </a:r>
            <a:r>
              <a:rPr lang="de-DE" sz="2000" dirty="0" err="1" smtClean="0"/>
              <a:t>Plugin</a:t>
            </a:r>
            <a:endParaRPr lang="de-DE" sz="2000" dirty="0" smtClean="0"/>
          </a:p>
          <a:p>
            <a:pPr lvl="2"/>
            <a:r>
              <a:rPr lang="de-DE" sz="1800" dirty="0" smtClean="0"/>
              <a:t>Show </a:t>
            </a:r>
            <a:r>
              <a:rPr lang="de-DE" sz="1800" dirty="0" err="1" smtClean="0"/>
              <a:t>FITeagle</a:t>
            </a:r>
            <a:r>
              <a:rPr lang="de-DE" sz="1800" dirty="0" smtClean="0"/>
              <a:t> </a:t>
            </a:r>
            <a:r>
              <a:rPr lang="de-DE" sz="1800" dirty="0" err="1" smtClean="0"/>
              <a:t>specific</a:t>
            </a:r>
            <a:r>
              <a:rPr lang="de-DE" sz="1800" dirty="0" smtClean="0"/>
              <a:t> </a:t>
            </a:r>
            <a:r>
              <a:rPr lang="de-DE" sz="1800" dirty="0" err="1" smtClean="0"/>
              <a:t>resource</a:t>
            </a:r>
            <a:r>
              <a:rPr lang="de-DE" sz="1800" dirty="0" smtClean="0"/>
              <a:t> </a:t>
            </a:r>
            <a:r>
              <a:rPr lang="de-DE" sz="1800" dirty="0" err="1" smtClean="0"/>
              <a:t>properties</a:t>
            </a:r>
            <a:endParaRPr lang="de-DE" sz="1800" dirty="0" smtClean="0"/>
          </a:p>
          <a:p>
            <a:pPr lvl="2"/>
            <a:r>
              <a:rPr lang="de-DE" sz="1800" dirty="0" err="1" smtClean="0"/>
              <a:t>Graphical</a:t>
            </a:r>
            <a:r>
              <a:rPr lang="de-DE" sz="1800" dirty="0" smtClean="0"/>
              <a:t> </a:t>
            </a:r>
            <a:r>
              <a:rPr lang="de-DE" sz="1800" dirty="0" err="1" smtClean="0"/>
              <a:t>Testbed</a:t>
            </a:r>
            <a:r>
              <a:rPr lang="de-DE" sz="1800" dirty="0" smtClean="0"/>
              <a:t> </a:t>
            </a:r>
            <a:r>
              <a:rPr lang="de-DE" sz="1800" dirty="0" err="1" smtClean="0"/>
              <a:t>creation</a:t>
            </a: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68440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MySlice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FITeagle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Plugin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Mockup</a:t>
            </a:r>
            <a:endParaRPr lang="en-US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1"/>
          <a:stretch/>
        </p:blipFill>
        <p:spPr>
          <a:xfrm>
            <a:off x="1571409" y="720000"/>
            <a:ext cx="7411782" cy="535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6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Expectations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Faced/Solved/Open </a:t>
            </a:r>
            <a:r>
              <a:rPr lang="en-US" sz="2000" dirty="0"/>
              <a:t>Issues</a:t>
            </a:r>
            <a:r>
              <a:rPr lang="de-DE" sz="2000" dirty="0" smtClean="0"/>
              <a:t>:</a:t>
            </a:r>
          </a:p>
          <a:p>
            <a:pPr lvl="1"/>
            <a:r>
              <a:rPr lang="de-DE" sz="2000" dirty="0" smtClean="0"/>
              <a:t>Upgrade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newer</a:t>
            </a:r>
            <a:r>
              <a:rPr lang="de-DE" sz="2000" dirty="0" smtClean="0"/>
              <a:t> SFA </a:t>
            </a:r>
            <a:r>
              <a:rPr lang="de-DE" sz="2000" dirty="0" err="1" smtClean="0"/>
              <a:t>version</a:t>
            </a:r>
            <a:endParaRPr lang="de-DE" sz="2000" dirty="0" smtClean="0"/>
          </a:p>
          <a:p>
            <a:pPr lvl="1"/>
            <a:r>
              <a:rPr lang="de-DE" sz="2000" dirty="0" smtClean="0"/>
              <a:t>Understanding </a:t>
            </a: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MySlice</a:t>
            </a:r>
            <a:r>
              <a:rPr lang="de-DE" sz="2000" dirty="0" smtClean="0"/>
              <a:t> </a:t>
            </a:r>
            <a:r>
              <a:rPr lang="de-DE" sz="2000" dirty="0" err="1" smtClean="0"/>
              <a:t>components</a:t>
            </a:r>
            <a:r>
              <a:rPr lang="de-DE" sz="2000" dirty="0" smtClean="0"/>
              <a:t> </a:t>
            </a:r>
            <a:r>
              <a:rPr lang="de-DE" sz="2000" dirty="0" err="1" smtClean="0"/>
              <a:t>interact</a:t>
            </a:r>
            <a:endParaRPr lang="de-DE" sz="2000" dirty="0" smtClean="0"/>
          </a:p>
          <a:p>
            <a:pPr lvl="1"/>
            <a:r>
              <a:rPr lang="de-DE" sz="2000" dirty="0" err="1"/>
              <a:t>Struggling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Configuration</a:t>
            </a:r>
            <a:endParaRPr lang="de-DE" sz="2000" dirty="0"/>
          </a:p>
          <a:p>
            <a:r>
              <a:rPr lang="de-DE" sz="2000" dirty="0" err="1" smtClean="0"/>
              <a:t>Expectations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Plugfest</a:t>
            </a:r>
            <a:endParaRPr lang="de-DE" sz="2000" dirty="0" smtClean="0"/>
          </a:p>
          <a:p>
            <a:pPr lvl="1"/>
            <a:r>
              <a:rPr lang="de-DE" sz="2000" dirty="0" err="1" smtClean="0"/>
              <a:t>Better</a:t>
            </a:r>
            <a:r>
              <a:rPr lang="de-DE" sz="2000" dirty="0" smtClean="0"/>
              <a:t> </a:t>
            </a:r>
            <a:r>
              <a:rPr lang="de-DE" sz="2000" dirty="0" err="1" smtClean="0"/>
              <a:t>understanding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MySlice</a:t>
            </a:r>
            <a:r>
              <a:rPr lang="de-DE" sz="2000" dirty="0" smtClean="0"/>
              <a:t> </a:t>
            </a:r>
            <a:r>
              <a:rPr lang="de-DE" sz="2000" dirty="0" smtClean="0"/>
              <a:t>Components/</a:t>
            </a:r>
            <a:r>
              <a:rPr lang="de-DE" sz="2000" dirty="0" err="1" smtClean="0"/>
              <a:t>Concepts</a:t>
            </a:r>
            <a:endParaRPr lang="de-DE" sz="2000" dirty="0" smtClean="0"/>
          </a:p>
          <a:p>
            <a:pPr lvl="1"/>
            <a:r>
              <a:rPr lang="de-DE" sz="2000" dirty="0" smtClean="0"/>
              <a:t>First </a:t>
            </a:r>
            <a:r>
              <a:rPr lang="de-DE" sz="2000" dirty="0" err="1" smtClean="0"/>
              <a:t>steps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developing</a:t>
            </a:r>
            <a:r>
              <a:rPr lang="de-DE" sz="2000" dirty="0" smtClean="0"/>
              <a:t> a </a:t>
            </a:r>
            <a:r>
              <a:rPr lang="de-DE" sz="2000" dirty="0" err="1" smtClean="0"/>
              <a:t>Plugin</a:t>
            </a:r>
            <a:endParaRPr lang="de-DE" sz="2000" dirty="0" smtClean="0"/>
          </a:p>
          <a:p>
            <a:pPr lvl="1"/>
            <a:r>
              <a:rPr lang="de-DE" sz="2000" dirty="0" err="1" smtClean="0"/>
              <a:t>Solving</a:t>
            </a:r>
            <a:r>
              <a:rPr lang="de-DE" sz="2000" dirty="0" smtClean="0"/>
              <a:t> </a:t>
            </a:r>
            <a:r>
              <a:rPr lang="de-DE" sz="2000" dirty="0" err="1" smtClean="0"/>
              <a:t>FITeagle</a:t>
            </a:r>
            <a:r>
              <a:rPr lang="de-DE" sz="2000" dirty="0" smtClean="0"/>
              <a:t> </a:t>
            </a:r>
            <a:r>
              <a:rPr lang="de-DE" sz="2000" dirty="0" err="1" smtClean="0"/>
              <a:t>related</a:t>
            </a:r>
            <a:r>
              <a:rPr lang="de-DE" sz="2000" dirty="0" smtClean="0"/>
              <a:t> SFA </a:t>
            </a:r>
            <a:r>
              <a:rPr lang="de-DE" sz="2000" dirty="0" err="1" smtClean="0"/>
              <a:t>Wrap</a:t>
            </a:r>
            <a:r>
              <a:rPr lang="de-DE" sz="2000" dirty="0" smtClean="0"/>
              <a:t> </a:t>
            </a:r>
            <a:r>
              <a:rPr lang="de-DE" sz="2000" dirty="0" err="1" smtClean="0"/>
              <a:t>issues</a:t>
            </a:r>
            <a:r>
              <a:rPr lang="de-DE" sz="2000" dirty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regarding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FITeagle</a:t>
            </a:r>
            <a:r>
              <a:rPr lang="de-DE" sz="2000" dirty="0" smtClean="0"/>
              <a:t> </a:t>
            </a:r>
            <a:r>
              <a:rPr lang="de-DE" sz="2000" dirty="0" err="1" smtClean="0"/>
              <a:t>driver</a:t>
            </a:r>
            <a:r>
              <a:rPr lang="de-DE" sz="2000" dirty="0" smtClean="0"/>
              <a:t>)</a:t>
            </a:r>
            <a:endParaRPr lang="de-DE" sz="2000" dirty="0"/>
          </a:p>
          <a:p>
            <a:pPr lvl="2"/>
            <a:endParaRPr lang="en-US" sz="1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712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_TU_BERLIN">
  <a:themeElements>
    <a:clrScheme name="Benutzerdefiniert 2">
      <a:dk1>
        <a:sysClr val="windowText" lastClr="000000"/>
      </a:dk1>
      <a:lt1>
        <a:sysClr val="window" lastClr="FFFFFF"/>
      </a:lt1>
      <a:dk2>
        <a:srgbClr val="60606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enutzerdefiniert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Bildschirmpräsentation (4:3)</PresentationFormat>
  <Paragraphs>46</Paragraphs>
  <Slides>7</Slides>
  <Notes>0</Notes>
  <HiddenSlides>0</HiddenSlides>
  <MMClips>0</MMClips>
  <ScaleCrop>false</ScaleCrop>
  <HeadingPairs>
    <vt:vector size="8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7</vt:i4>
      </vt:variant>
      <vt:variant>
        <vt:lpstr>Zielgruppenorientierte Präsentationen</vt:lpstr>
      </vt:variant>
      <vt:variant>
        <vt:i4>1</vt:i4>
      </vt:variant>
    </vt:vector>
  </HeadingPairs>
  <TitlesOfParts>
    <vt:vector size="11" baseType="lpstr">
      <vt:lpstr>AV_TU_BERLIN</vt:lpstr>
      <vt:lpstr>Photo Editor-Foto</vt:lpstr>
      <vt:lpstr>Visio</vt:lpstr>
      <vt:lpstr>FITeagle and MySlice Integration</vt:lpstr>
      <vt:lpstr>FITeagle</vt:lpstr>
      <vt:lpstr>FITeagle cont.</vt:lpstr>
      <vt:lpstr>Test Environment</vt:lpstr>
      <vt:lpstr>FITeagle and MySlice Integration</vt:lpstr>
      <vt:lpstr>MySlice FITeagle Plugin Mockup</vt:lpstr>
      <vt:lpstr>Issues and Expectations</vt:lpstr>
      <vt:lpstr>Einschub 1</vt:lpstr>
    </vt:vector>
  </TitlesOfParts>
  <Company>Fraunhofer FOKUS,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>FOKUS 2009</dc:subject>
  <dc:creator>evs</dc:creator>
  <cp:lastModifiedBy>sha</cp:lastModifiedBy>
  <cp:revision>251</cp:revision>
  <cp:lastPrinted>2009-02-13T09:55:54Z</cp:lastPrinted>
  <dcterms:created xsi:type="dcterms:W3CDTF">2009-08-07T15:49:34Z</dcterms:created>
  <dcterms:modified xsi:type="dcterms:W3CDTF">2013-01-23T13:43:21Z</dcterms:modified>
</cp:coreProperties>
</file>