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807D8-31C6-402E-865F-A89C5188F252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6ED67B-E49A-43DB-A57B-67F7F45174CE}">
      <dgm:prSet phldrT="[Κείμενο]"/>
      <dgm:spPr/>
      <dgm:t>
        <a:bodyPr/>
        <a:lstStyle/>
        <a:p>
          <a:r>
            <a:rPr lang="en-US" dirty="0" smtClean="0"/>
            <a:t>OMF-6 is a new approach, where every resource:</a:t>
          </a:r>
          <a:endParaRPr lang="en-US" dirty="0"/>
        </a:p>
      </dgm:t>
    </dgm:pt>
    <dgm:pt modelId="{89BC8513-138A-4A47-A805-3F5B0C3EEC94}" type="parTrans" cxnId="{FB3B83CE-5766-469B-B89C-FD5E8CCAF8CD}">
      <dgm:prSet/>
      <dgm:spPr/>
      <dgm:t>
        <a:bodyPr/>
        <a:lstStyle/>
        <a:p>
          <a:endParaRPr lang="en-US"/>
        </a:p>
      </dgm:t>
    </dgm:pt>
    <dgm:pt modelId="{22A531BD-A640-4C7C-882D-97A8F407E250}" type="sibTrans" cxnId="{FB3B83CE-5766-469B-B89C-FD5E8CCAF8CD}">
      <dgm:prSet/>
      <dgm:spPr/>
      <dgm:t>
        <a:bodyPr/>
        <a:lstStyle/>
        <a:p>
          <a:endParaRPr lang="en-US"/>
        </a:p>
      </dgm:t>
    </dgm:pt>
    <dgm:pt modelId="{FE93D75F-7AF2-440D-A69D-9236B6824CA0}">
      <dgm:prSet phldrT="[Κείμενο]"/>
      <dgm:spPr/>
      <dgm:t>
        <a:bodyPr/>
        <a:lstStyle/>
        <a:p>
          <a:r>
            <a:rPr lang="en-US" dirty="0" smtClean="0"/>
            <a:t>has its own resource proxy or controller (RC)</a:t>
          </a:r>
          <a:endParaRPr lang="en-US" dirty="0"/>
        </a:p>
      </dgm:t>
    </dgm:pt>
    <dgm:pt modelId="{D628E56C-5137-4F5B-8D10-D28510F2CA3C}" type="parTrans" cxnId="{6085682C-07FC-40A7-9EFC-CC94B611ADF7}">
      <dgm:prSet/>
      <dgm:spPr/>
      <dgm:t>
        <a:bodyPr/>
        <a:lstStyle/>
        <a:p>
          <a:endParaRPr lang="en-US"/>
        </a:p>
      </dgm:t>
    </dgm:pt>
    <dgm:pt modelId="{11DA1CFE-CE6E-414E-9021-6AF4B367D54E}" type="sibTrans" cxnId="{6085682C-07FC-40A7-9EFC-CC94B611ADF7}">
      <dgm:prSet/>
      <dgm:spPr/>
      <dgm:t>
        <a:bodyPr/>
        <a:lstStyle/>
        <a:p>
          <a:endParaRPr lang="en-US"/>
        </a:p>
      </dgm:t>
    </dgm:pt>
    <dgm:pt modelId="{E1FC6F31-5A6A-42A7-AB23-80D267ED2CD2}">
      <dgm:prSet/>
      <dgm:spPr/>
      <dgm:t>
        <a:bodyPr/>
        <a:lstStyle/>
        <a:p>
          <a:r>
            <a:rPr lang="en-US" dirty="0" smtClean="0"/>
            <a:t>uses a standardized communication protocol </a:t>
          </a:r>
          <a:br>
            <a:rPr lang="en-US" dirty="0" smtClean="0"/>
          </a:br>
          <a:r>
            <a:rPr lang="en-US" dirty="0" smtClean="0"/>
            <a:t>(create, request, configure, release)</a:t>
          </a:r>
        </a:p>
      </dgm:t>
    </dgm:pt>
    <dgm:pt modelId="{BEA1D1E0-29B5-4115-9943-454E914FBCB5}" type="parTrans" cxnId="{44EE1B8A-D276-419E-8D1B-2196DCD53649}">
      <dgm:prSet/>
      <dgm:spPr/>
      <dgm:t>
        <a:bodyPr/>
        <a:lstStyle/>
        <a:p>
          <a:endParaRPr lang="en-US"/>
        </a:p>
      </dgm:t>
    </dgm:pt>
    <dgm:pt modelId="{6B56C0C3-291D-4203-AC04-CACDCF0A9F03}" type="sibTrans" cxnId="{44EE1B8A-D276-419E-8D1B-2196DCD53649}">
      <dgm:prSet/>
      <dgm:spPr/>
      <dgm:t>
        <a:bodyPr/>
        <a:lstStyle/>
        <a:p>
          <a:endParaRPr lang="en-US"/>
        </a:p>
      </dgm:t>
    </dgm:pt>
    <dgm:pt modelId="{945DE001-CA15-48D5-94A2-409BACDD38DE}">
      <dgm:prSet/>
      <dgm:spPr/>
      <dgm:t>
        <a:bodyPr/>
        <a:lstStyle/>
        <a:p>
          <a:r>
            <a:rPr lang="en-US" dirty="0" smtClean="0"/>
            <a:t>The development of RCs is:</a:t>
          </a:r>
        </a:p>
      </dgm:t>
    </dgm:pt>
    <dgm:pt modelId="{5A34719B-7D9A-4E4C-AA67-65917A6A32BA}" type="parTrans" cxnId="{F850E312-646F-49A8-AB46-3DB9C026D7CA}">
      <dgm:prSet/>
      <dgm:spPr/>
      <dgm:t>
        <a:bodyPr/>
        <a:lstStyle/>
        <a:p>
          <a:endParaRPr lang="en-US"/>
        </a:p>
      </dgm:t>
    </dgm:pt>
    <dgm:pt modelId="{34D8C273-8EA4-48BE-90ED-8FFBC3097CAD}" type="sibTrans" cxnId="{F850E312-646F-49A8-AB46-3DB9C026D7CA}">
      <dgm:prSet/>
      <dgm:spPr/>
      <dgm:t>
        <a:bodyPr/>
        <a:lstStyle/>
        <a:p>
          <a:endParaRPr lang="en-US"/>
        </a:p>
      </dgm:t>
    </dgm:pt>
    <dgm:pt modelId="{2FCD2ECA-492D-471E-8660-091CC95C46AF}">
      <dgm:prSet/>
      <dgm:spPr/>
      <dgm:t>
        <a:bodyPr/>
        <a:lstStyle/>
        <a:p>
          <a:pPr algn="l"/>
          <a:r>
            <a:rPr lang="en-US" dirty="0" smtClean="0"/>
            <a:t>scalable</a:t>
          </a:r>
        </a:p>
      </dgm:t>
    </dgm:pt>
    <dgm:pt modelId="{FA624CAC-2490-44AD-8426-C55500137955}" type="parTrans" cxnId="{D3DBAAF1-C268-4304-A6D7-7773187D0C92}">
      <dgm:prSet/>
      <dgm:spPr/>
      <dgm:t>
        <a:bodyPr/>
        <a:lstStyle/>
        <a:p>
          <a:endParaRPr lang="en-US"/>
        </a:p>
      </dgm:t>
    </dgm:pt>
    <dgm:pt modelId="{1A6DD870-AF75-47C2-98A4-52626C82350F}" type="sibTrans" cxnId="{D3DBAAF1-C268-4304-A6D7-7773187D0C92}">
      <dgm:prSet/>
      <dgm:spPr/>
      <dgm:t>
        <a:bodyPr/>
        <a:lstStyle/>
        <a:p>
          <a:endParaRPr lang="en-US"/>
        </a:p>
      </dgm:t>
    </dgm:pt>
    <dgm:pt modelId="{F3559E99-D943-4B50-8FC6-C5954F2F87C3}">
      <dgm:prSet/>
      <dgm:spPr/>
      <dgm:t>
        <a:bodyPr/>
        <a:lstStyle/>
        <a:p>
          <a:pPr algn="l"/>
          <a:r>
            <a:rPr lang="en-US" dirty="0" smtClean="0"/>
            <a:t>distributed</a:t>
          </a:r>
        </a:p>
      </dgm:t>
    </dgm:pt>
    <dgm:pt modelId="{E4B9B861-C00C-4AA3-9E37-EE7C6A75EBC3}" type="parTrans" cxnId="{619FB72B-D8ED-4436-AC1B-A5F82A619CB8}">
      <dgm:prSet/>
      <dgm:spPr/>
      <dgm:t>
        <a:bodyPr/>
        <a:lstStyle/>
        <a:p>
          <a:endParaRPr lang="en-US"/>
        </a:p>
      </dgm:t>
    </dgm:pt>
    <dgm:pt modelId="{8195106F-A7C2-44D1-8467-6FBB4A5DAF60}" type="sibTrans" cxnId="{619FB72B-D8ED-4436-AC1B-A5F82A619CB8}">
      <dgm:prSet/>
      <dgm:spPr/>
      <dgm:t>
        <a:bodyPr/>
        <a:lstStyle/>
        <a:p>
          <a:endParaRPr lang="en-US"/>
        </a:p>
      </dgm:t>
    </dgm:pt>
    <dgm:pt modelId="{C6E07E01-5A46-4D2D-96BA-D4264821C6D9}">
      <dgm:prSet/>
      <dgm:spPr/>
      <dgm:t>
        <a:bodyPr/>
        <a:lstStyle/>
        <a:p>
          <a:pPr algn="l"/>
          <a:r>
            <a:rPr lang="en-US" dirty="0" smtClean="0"/>
            <a:t>flexible</a:t>
          </a:r>
        </a:p>
      </dgm:t>
    </dgm:pt>
    <dgm:pt modelId="{BC8FC2C4-C773-4E3B-9548-55950C101D8A}" type="parTrans" cxnId="{44551F76-9252-4A9A-8C73-66F1AA1FE956}">
      <dgm:prSet/>
      <dgm:spPr/>
      <dgm:t>
        <a:bodyPr/>
        <a:lstStyle/>
        <a:p>
          <a:endParaRPr lang="en-US"/>
        </a:p>
      </dgm:t>
    </dgm:pt>
    <dgm:pt modelId="{C79D0B20-6C83-4E9D-AEBC-D2D518D86143}" type="sibTrans" cxnId="{44551F76-9252-4A9A-8C73-66F1AA1FE956}">
      <dgm:prSet/>
      <dgm:spPr/>
      <dgm:t>
        <a:bodyPr/>
        <a:lstStyle/>
        <a:p>
          <a:endParaRPr lang="en-US"/>
        </a:p>
      </dgm:t>
    </dgm:pt>
    <dgm:pt modelId="{11D3BD82-87E1-4ACE-9108-02CE03C60124}">
      <dgm:prSet/>
      <dgm:spPr/>
      <dgm:t>
        <a:bodyPr/>
        <a:lstStyle/>
        <a:p>
          <a:endParaRPr lang="en-US" dirty="0" smtClean="0"/>
        </a:p>
      </dgm:t>
    </dgm:pt>
    <dgm:pt modelId="{CC19F0DB-0CF0-42E4-9CF7-F79D247D7594}" type="parTrans" cxnId="{E37E39D4-FC8B-449B-9F68-C6DA17DF6B78}">
      <dgm:prSet/>
      <dgm:spPr/>
      <dgm:t>
        <a:bodyPr/>
        <a:lstStyle/>
        <a:p>
          <a:endParaRPr lang="en-US"/>
        </a:p>
      </dgm:t>
    </dgm:pt>
    <dgm:pt modelId="{CED6584A-DDD8-4696-A8DC-C2F53E0AD414}" type="sibTrans" cxnId="{E37E39D4-FC8B-449B-9F68-C6DA17DF6B78}">
      <dgm:prSet/>
      <dgm:spPr/>
      <dgm:t>
        <a:bodyPr/>
        <a:lstStyle/>
        <a:p>
          <a:endParaRPr lang="en-US"/>
        </a:p>
      </dgm:t>
    </dgm:pt>
    <dgm:pt modelId="{C7CBE3DE-BEC9-40E5-AD3B-E9F53741E7D2}">
      <dgm:prSet phldrT="[Κείμενο]"/>
      <dgm:spPr/>
      <dgm:t>
        <a:bodyPr/>
        <a:lstStyle/>
        <a:p>
          <a:endParaRPr lang="en-US" dirty="0"/>
        </a:p>
      </dgm:t>
    </dgm:pt>
    <dgm:pt modelId="{19EE52A3-74A9-425D-B975-99F68285D841}" type="parTrans" cxnId="{9D36C805-F135-4027-BFF6-15D1E5E24FA9}">
      <dgm:prSet/>
      <dgm:spPr/>
      <dgm:t>
        <a:bodyPr/>
        <a:lstStyle/>
        <a:p>
          <a:endParaRPr lang="en-US"/>
        </a:p>
      </dgm:t>
    </dgm:pt>
    <dgm:pt modelId="{14AE47DD-8B65-40ED-A0B6-29B15DFED06D}" type="sibTrans" cxnId="{9D36C805-F135-4027-BFF6-15D1E5E24FA9}">
      <dgm:prSet/>
      <dgm:spPr/>
      <dgm:t>
        <a:bodyPr/>
        <a:lstStyle/>
        <a:p>
          <a:endParaRPr lang="en-US"/>
        </a:p>
      </dgm:t>
    </dgm:pt>
    <dgm:pt modelId="{761B3F5A-6D07-41E3-9459-0C55368F4E6D}">
      <dgm:prSet phldrT="[Κείμενο]"/>
      <dgm:spPr/>
      <dgm:t>
        <a:bodyPr/>
        <a:lstStyle/>
        <a:p>
          <a:endParaRPr lang="en-US" dirty="0"/>
        </a:p>
      </dgm:t>
    </dgm:pt>
    <dgm:pt modelId="{54665F20-E25B-443F-80B0-96FEF7181F09}" type="parTrans" cxnId="{4A43A165-4DF2-45D6-A016-6BE029FDC412}">
      <dgm:prSet/>
      <dgm:spPr/>
      <dgm:t>
        <a:bodyPr/>
        <a:lstStyle/>
        <a:p>
          <a:endParaRPr lang="en-US"/>
        </a:p>
      </dgm:t>
    </dgm:pt>
    <dgm:pt modelId="{08D89EF6-24FF-42FB-8672-3D5724E91778}" type="sibTrans" cxnId="{4A43A165-4DF2-45D6-A016-6BE029FDC412}">
      <dgm:prSet/>
      <dgm:spPr/>
      <dgm:t>
        <a:bodyPr/>
        <a:lstStyle/>
        <a:p>
          <a:endParaRPr lang="en-US"/>
        </a:p>
      </dgm:t>
    </dgm:pt>
    <dgm:pt modelId="{301D9213-99B4-4297-934A-AC4CA752C6FD}" type="pres">
      <dgm:prSet presAssocID="{F02807D8-31C6-402E-865F-A89C5188F2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418ABD-1EDA-49B9-8226-BBC9B5759AA3}" type="pres">
      <dgm:prSet presAssocID="{CB6ED67B-E49A-43DB-A57B-67F7F45174C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83603-C9F1-4699-810F-787C205A2B59}" type="pres">
      <dgm:prSet presAssocID="{CB6ED67B-E49A-43DB-A57B-67F7F45174C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00302-0456-40E7-BD78-341D6A217BCB}" type="pres">
      <dgm:prSet presAssocID="{945DE001-CA15-48D5-94A2-409BACDD38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1A041-B55E-49A1-97D5-F61C539F5A2C}" type="pres">
      <dgm:prSet presAssocID="{945DE001-CA15-48D5-94A2-409BACDD38D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43A165-4DF2-45D6-A016-6BE029FDC412}" srcId="{CB6ED67B-E49A-43DB-A57B-67F7F45174CE}" destId="{761B3F5A-6D07-41E3-9459-0C55368F4E6D}" srcOrd="0" destOrd="0" parTransId="{54665F20-E25B-443F-80B0-96FEF7181F09}" sibTransId="{08D89EF6-24FF-42FB-8672-3D5724E91778}"/>
    <dgm:cxn modelId="{E3401606-1358-41E2-B10E-41A3589EEB61}" type="presOf" srcId="{CB6ED67B-E49A-43DB-A57B-67F7F45174CE}" destId="{A5418ABD-1EDA-49B9-8226-BBC9B5759AA3}" srcOrd="0" destOrd="0" presId="urn:microsoft.com/office/officeart/2005/8/layout/vList2"/>
    <dgm:cxn modelId="{E8DEBB6B-B81E-4EBA-A036-5D66B9A9F78F}" type="presOf" srcId="{761B3F5A-6D07-41E3-9459-0C55368F4E6D}" destId="{4F783603-C9F1-4699-810F-787C205A2B59}" srcOrd="0" destOrd="0" presId="urn:microsoft.com/office/officeart/2005/8/layout/vList2"/>
    <dgm:cxn modelId="{6085682C-07FC-40A7-9EFC-CC94B611ADF7}" srcId="{CB6ED67B-E49A-43DB-A57B-67F7F45174CE}" destId="{FE93D75F-7AF2-440D-A69D-9236B6824CA0}" srcOrd="1" destOrd="0" parTransId="{D628E56C-5137-4F5B-8D10-D28510F2CA3C}" sibTransId="{11DA1CFE-CE6E-414E-9021-6AF4B367D54E}"/>
    <dgm:cxn modelId="{44551F76-9252-4A9A-8C73-66F1AA1FE956}" srcId="{945DE001-CA15-48D5-94A2-409BACDD38DE}" destId="{C6E07E01-5A46-4D2D-96BA-D4264821C6D9}" srcOrd="2" destOrd="0" parTransId="{BC8FC2C4-C773-4E3B-9548-55950C101D8A}" sibTransId="{C79D0B20-6C83-4E9D-AEBC-D2D518D86143}"/>
    <dgm:cxn modelId="{E1FF4829-C90E-472F-A595-228B8A5D0963}" type="presOf" srcId="{11D3BD82-87E1-4ACE-9108-02CE03C60124}" destId="{4F783603-C9F1-4699-810F-787C205A2B59}" srcOrd="0" destOrd="4" presId="urn:microsoft.com/office/officeart/2005/8/layout/vList2"/>
    <dgm:cxn modelId="{619FB72B-D8ED-4436-AC1B-A5F82A619CB8}" srcId="{945DE001-CA15-48D5-94A2-409BACDD38DE}" destId="{F3559E99-D943-4B50-8FC6-C5954F2F87C3}" srcOrd="1" destOrd="0" parTransId="{E4B9B861-C00C-4AA3-9E37-EE7C6A75EBC3}" sibTransId="{8195106F-A7C2-44D1-8467-6FBB4A5DAF60}"/>
    <dgm:cxn modelId="{2874AA64-8FF2-4906-8653-2A58768B2E88}" type="presOf" srcId="{945DE001-CA15-48D5-94A2-409BACDD38DE}" destId="{22E00302-0456-40E7-BD78-341D6A217BCB}" srcOrd="0" destOrd="0" presId="urn:microsoft.com/office/officeart/2005/8/layout/vList2"/>
    <dgm:cxn modelId="{5DD75813-BA44-470B-BCE4-2A085D9FD6D3}" type="presOf" srcId="{C7CBE3DE-BEC9-40E5-AD3B-E9F53741E7D2}" destId="{4F783603-C9F1-4699-810F-787C205A2B59}" srcOrd="0" destOrd="2" presId="urn:microsoft.com/office/officeart/2005/8/layout/vList2"/>
    <dgm:cxn modelId="{2983D107-DF2E-4914-817E-B9C7927BFA87}" type="presOf" srcId="{FE93D75F-7AF2-440D-A69D-9236B6824CA0}" destId="{4F783603-C9F1-4699-810F-787C205A2B59}" srcOrd="0" destOrd="1" presId="urn:microsoft.com/office/officeart/2005/8/layout/vList2"/>
    <dgm:cxn modelId="{B3D55757-6AE1-41E9-AD3B-0C79360BC882}" type="presOf" srcId="{F3559E99-D943-4B50-8FC6-C5954F2F87C3}" destId="{1D31A041-B55E-49A1-97D5-F61C539F5A2C}" srcOrd="0" destOrd="1" presId="urn:microsoft.com/office/officeart/2005/8/layout/vList2"/>
    <dgm:cxn modelId="{0D8852CA-EBE3-4137-87D2-9F630BD8D066}" type="presOf" srcId="{C6E07E01-5A46-4D2D-96BA-D4264821C6D9}" destId="{1D31A041-B55E-49A1-97D5-F61C539F5A2C}" srcOrd="0" destOrd="2" presId="urn:microsoft.com/office/officeart/2005/8/layout/vList2"/>
    <dgm:cxn modelId="{F850E312-646F-49A8-AB46-3DB9C026D7CA}" srcId="{F02807D8-31C6-402E-865F-A89C5188F252}" destId="{945DE001-CA15-48D5-94A2-409BACDD38DE}" srcOrd="1" destOrd="0" parTransId="{5A34719B-7D9A-4E4C-AA67-65917A6A32BA}" sibTransId="{34D8C273-8EA4-48BE-90ED-8FFBC3097CAD}"/>
    <dgm:cxn modelId="{D3DBAAF1-C268-4304-A6D7-7773187D0C92}" srcId="{945DE001-CA15-48D5-94A2-409BACDD38DE}" destId="{2FCD2ECA-492D-471E-8660-091CC95C46AF}" srcOrd="0" destOrd="0" parTransId="{FA624CAC-2490-44AD-8426-C55500137955}" sibTransId="{1A6DD870-AF75-47C2-98A4-52626C82350F}"/>
    <dgm:cxn modelId="{FB3B83CE-5766-469B-B89C-FD5E8CCAF8CD}" srcId="{F02807D8-31C6-402E-865F-A89C5188F252}" destId="{CB6ED67B-E49A-43DB-A57B-67F7F45174CE}" srcOrd="0" destOrd="0" parTransId="{89BC8513-138A-4A47-A805-3F5B0C3EEC94}" sibTransId="{22A531BD-A640-4C7C-882D-97A8F407E250}"/>
    <dgm:cxn modelId="{0DE237FB-0F24-46FA-A8A6-B252601CF889}" type="presOf" srcId="{F02807D8-31C6-402E-865F-A89C5188F252}" destId="{301D9213-99B4-4297-934A-AC4CA752C6FD}" srcOrd="0" destOrd="0" presId="urn:microsoft.com/office/officeart/2005/8/layout/vList2"/>
    <dgm:cxn modelId="{0AE80481-EF17-4D22-8D9A-3856F2058837}" type="presOf" srcId="{2FCD2ECA-492D-471E-8660-091CC95C46AF}" destId="{1D31A041-B55E-49A1-97D5-F61C539F5A2C}" srcOrd="0" destOrd="0" presId="urn:microsoft.com/office/officeart/2005/8/layout/vList2"/>
    <dgm:cxn modelId="{9D36C805-F135-4027-BFF6-15D1E5E24FA9}" srcId="{CB6ED67B-E49A-43DB-A57B-67F7F45174CE}" destId="{C7CBE3DE-BEC9-40E5-AD3B-E9F53741E7D2}" srcOrd="2" destOrd="0" parTransId="{19EE52A3-74A9-425D-B975-99F68285D841}" sibTransId="{14AE47DD-8B65-40ED-A0B6-29B15DFED06D}"/>
    <dgm:cxn modelId="{A23C76E7-C381-438A-BC16-107F01E4D437}" type="presOf" srcId="{E1FC6F31-5A6A-42A7-AB23-80D267ED2CD2}" destId="{4F783603-C9F1-4699-810F-787C205A2B59}" srcOrd="0" destOrd="3" presId="urn:microsoft.com/office/officeart/2005/8/layout/vList2"/>
    <dgm:cxn modelId="{44EE1B8A-D276-419E-8D1B-2196DCD53649}" srcId="{CB6ED67B-E49A-43DB-A57B-67F7F45174CE}" destId="{E1FC6F31-5A6A-42A7-AB23-80D267ED2CD2}" srcOrd="3" destOrd="0" parTransId="{BEA1D1E0-29B5-4115-9943-454E914FBCB5}" sibTransId="{6B56C0C3-291D-4203-AC04-CACDCF0A9F03}"/>
    <dgm:cxn modelId="{E37E39D4-FC8B-449B-9F68-C6DA17DF6B78}" srcId="{CB6ED67B-E49A-43DB-A57B-67F7F45174CE}" destId="{11D3BD82-87E1-4ACE-9108-02CE03C60124}" srcOrd="4" destOrd="0" parTransId="{CC19F0DB-0CF0-42E4-9CF7-F79D247D7594}" sibTransId="{CED6584A-DDD8-4696-A8DC-C2F53E0AD414}"/>
    <dgm:cxn modelId="{BFF5852F-8502-404C-AC6B-710FB54CA909}" type="presParOf" srcId="{301D9213-99B4-4297-934A-AC4CA752C6FD}" destId="{A5418ABD-1EDA-49B9-8226-BBC9B5759AA3}" srcOrd="0" destOrd="0" presId="urn:microsoft.com/office/officeart/2005/8/layout/vList2"/>
    <dgm:cxn modelId="{8C4BBC23-0F29-406B-91F6-FB182A52138C}" type="presParOf" srcId="{301D9213-99B4-4297-934A-AC4CA752C6FD}" destId="{4F783603-C9F1-4699-810F-787C205A2B59}" srcOrd="1" destOrd="0" presId="urn:microsoft.com/office/officeart/2005/8/layout/vList2"/>
    <dgm:cxn modelId="{B13A6D6F-2C95-4E8E-A4E2-236B0FDAF153}" type="presParOf" srcId="{301D9213-99B4-4297-934A-AC4CA752C6FD}" destId="{22E00302-0456-40E7-BD78-341D6A217BCB}" srcOrd="2" destOrd="0" presId="urn:microsoft.com/office/officeart/2005/8/layout/vList2"/>
    <dgm:cxn modelId="{34DFAFD2-421E-45D1-82A9-722C9E08A1C4}" type="presParOf" srcId="{301D9213-99B4-4297-934A-AC4CA752C6FD}" destId="{1D31A041-B55E-49A1-97D5-F61C539F5A2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12023-CD9D-4A26-8032-7592FB70DCE8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F63DA47-6C87-479F-AA9C-7685C66D473F}">
      <dgm:prSet/>
      <dgm:spPr/>
      <dgm:t>
        <a:bodyPr/>
        <a:lstStyle/>
        <a:p>
          <a:pPr rtl="0"/>
          <a:r>
            <a:rPr lang="en-US" u="sng" dirty="0" smtClean="0"/>
            <a:t>OpenFlow switch</a:t>
          </a:r>
          <a:r>
            <a:rPr lang="en-US" dirty="0" smtClean="0"/>
            <a:t> is Software Defined Networking equipment.</a:t>
          </a:r>
          <a:endParaRPr lang="en-US" dirty="0"/>
        </a:p>
      </dgm:t>
    </dgm:pt>
    <dgm:pt modelId="{548857D2-732C-4135-837C-6B9589065662}" type="parTrans" cxnId="{9CA17884-A6B3-48A8-9207-5DC8162E9425}">
      <dgm:prSet/>
      <dgm:spPr/>
      <dgm:t>
        <a:bodyPr/>
        <a:lstStyle/>
        <a:p>
          <a:endParaRPr lang="en-US"/>
        </a:p>
      </dgm:t>
    </dgm:pt>
    <dgm:pt modelId="{C7F8D00A-E39B-4C7F-9385-E9BCA984BFDE}" type="sibTrans" cxnId="{9CA17884-A6B3-48A8-9207-5DC8162E9425}">
      <dgm:prSet/>
      <dgm:spPr/>
      <dgm:t>
        <a:bodyPr/>
        <a:lstStyle/>
        <a:p>
          <a:endParaRPr lang="en-US"/>
        </a:p>
      </dgm:t>
    </dgm:pt>
    <dgm:pt modelId="{2BAFE468-A753-4461-BF13-6EA76E4043C2}">
      <dgm:prSet/>
      <dgm:spPr/>
      <dgm:t>
        <a:bodyPr/>
        <a:lstStyle/>
        <a:p>
          <a:pPr rtl="0"/>
          <a:r>
            <a:rPr lang="en-US" u="sng" dirty="0" smtClean="0"/>
            <a:t>OpenFlow controller</a:t>
          </a:r>
          <a:r>
            <a:rPr lang="en-US" dirty="0" smtClean="0"/>
            <a:t> (NOX) defines the behavior of an OpenFlow switch</a:t>
          </a:r>
          <a:endParaRPr lang="en-US" dirty="0"/>
        </a:p>
      </dgm:t>
    </dgm:pt>
    <dgm:pt modelId="{B2974CB3-7F9F-4DD2-9225-E4AF703CCD40}" type="parTrans" cxnId="{9489059E-60B4-4CD9-B29B-9BD696806519}">
      <dgm:prSet/>
      <dgm:spPr/>
      <dgm:t>
        <a:bodyPr/>
        <a:lstStyle/>
        <a:p>
          <a:endParaRPr lang="en-US"/>
        </a:p>
      </dgm:t>
    </dgm:pt>
    <dgm:pt modelId="{BEA93DA4-E3FE-4B53-B447-3C0BA6275E36}" type="sibTrans" cxnId="{9489059E-60B4-4CD9-B29B-9BD696806519}">
      <dgm:prSet/>
      <dgm:spPr/>
      <dgm:t>
        <a:bodyPr/>
        <a:lstStyle/>
        <a:p>
          <a:endParaRPr lang="en-US"/>
        </a:p>
      </dgm:t>
    </dgm:pt>
    <dgm:pt modelId="{0E467CD3-6982-4660-9602-A23121C08B90}">
      <dgm:prSet/>
      <dgm:spPr/>
      <dgm:t>
        <a:bodyPr/>
        <a:lstStyle/>
        <a:p>
          <a:pPr rtl="0"/>
          <a:r>
            <a:rPr lang="en-US" u="sng" dirty="0" err="1" smtClean="0"/>
            <a:t>FlowVisor</a:t>
          </a:r>
          <a:r>
            <a:rPr lang="en-US" dirty="0" smtClean="0"/>
            <a:t> creates slices based on the OF switches and assigned to OF controllers</a:t>
          </a:r>
          <a:endParaRPr lang="en-US" dirty="0"/>
        </a:p>
      </dgm:t>
    </dgm:pt>
    <dgm:pt modelId="{10F47785-2489-4C4A-B923-DDCE1C2C129C}" type="parTrans" cxnId="{548A8539-7EB5-406F-9451-9ED8F944AE72}">
      <dgm:prSet/>
      <dgm:spPr/>
      <dgm:t>
        <a:bodyPr/>
        <a:lstStyle/>
        <a:p>
          <a:endParaRPr lang="en-US"/>
        </a:p>
      </dgm:t>
    </dgm:pt>
    <dgm:pt modelId="{DAD9250F-0FB7-476B-9331-9770749F8676}" type="sibTrans" cxnId="{548A8539-7EB5-406F-9451-9ED8F944AE72}">
      <dgm:prSet/>
      <dgm:spPr/>
      <dgm:t>
        <a:bodyPr/>
        <a:lstStyle/>
        <a:p>
          <a:endParaRPr lang="en-US"/>
        </a:p>
      </dgm:t>
    </dgm:pt>
    <dgm:pt modelId="{CA1474E6-C45D-4F20-A854-C1FB43D524E9}" type="pres">
      <dgm:prSet presAssocID="{48A12023-CD9D-4A26-8032-7592FB70DC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B87381-06C9-4E3F-8A28-6C6671AAFB14}" type="pres">
      <dgm:prSet presAssocID="{CF63DA47-6C87-479F-AA9C-7685C66D47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165C1-A934-43A3-B1EA-A231B6890209}" type="pres">
      <dgm:prSet presAssocID="{C7F8D00A-E39B-4C7F-9385-E9BCA984BFDE}" presName="spacer" presStyleCnt="0"/>
      <dgm:spPr/>
    </dgm:pt>
    <dgm:pt modelId="{40EF1C16-7BE1-47B5-AC71-6FECB0476FBE}" type="pres">
      <dgm:prSet presAssocID="{2BAFE468-A753-4461-BF13-6EA76E4043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F5759-8FD6-4155-B5F2-C0B44C3900FC}" type="pres">
      <dgm:prSet presAssocID="{BEA93DA4-E3FE-4B53-B447-3C0BA6275E36}" presName="spacer" presStyleCnt="0"/>
      <dgm:spPr/>
    </dgm:pt>
    <dgm:pt modelId="{2582487C-8B04-476D-B847-A05859AC1200}" type="pres">
      <dgm:prSet presAssocID="{0E467CD3-6982-4660-9602-A23121C08B90}" presName="parentText" presStyleLbl="node1" presStyleIdx="2" presStyleCnt="3" custLinFactNeighborX="-17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8A8539-7EB5-406F-9451-9ED8F944AE72}" srcId="{48A12023-CD9D-4A26-8032-7592FB70DCE8}" destId="{0E467CD3-6982-4660-9602-A23121C08B90}" srcOrd="2" destOrd="0" parTransId="{10F47785-2489-4C4A-B923-DDCE1C2C129C}" sibTransId="{DAD9250F-0FB7-476B-9331-9770749F8676}"/>
    <dgm:cxn modelId="{74A26767-3515-42D9-8789-13DB9F6EB919}" type="presOf" srcId="{CF63DA47-6C87-479F-AA9C-7685C66D473F}" destId="{04B87381-06C9-4E3F-8A28-6C6671AAFB14}" srcOrd="0" destOrd="0" presId="urn:microsoft.com/office/officeart/2005/8/layout/vList2"/>
    <dgm:cxn modelId="{9CA17884-A6B3-48A8-9207-5DC8162E9425}" srcId="{48A12023-CD9D-4A26-8032-7592FB70DCE8}" destId="{CF63DA47-6C87-479F-AA9C-7685C66D473F}" srcOrd="0" destOrd="0" parTransId="{548857D2-732C-4135-837C-6B9589065662}" sibTransId="{C7F8D00A-E39B-4C7F-9385-E9BCA984BFDE}"/>
    <dgm:cxn modelId="{A9D6AC05-5788-4A90-B2CE-1E681C570EFF}" type="presOf" srcId="{48A12023-CD9D-4A26-8032-7592FB70DCE8}" destId="{CA1474E6-C45D-4F20-A854-C1FB43D524E9}" srcOrd="0" destOrd="0" presId="urn:microsoft.com/office/officeart/2005/8/layout/vList2"/>
    <dgm:cxn modelId="{4D2A1BAB-DDB3-40DF-B15E-D97355E35ED5}" type="presOf" srcId="{0E467CD3-6982-4660-9602-A23121C08B90}" destId="{2582487C-8B04-476D-B847-A05859AC1200}" srcOrd="0" destOrd="0" presId="urn:microsoft.com/office/officeart/2005/8/layout/vList2"/>
    <dgm:cxn modelId="{77828081-BA17-4E76-85B2-11E97798F920}" type="presOf" srcId="{2BAFE468-A753-4461-BF13-6EA76E4043C2}" destId="{40EF1C16-7BE1-47B5-AC71-6FECB0476FBE}" srcOrd="0" destOrd="0" presId="urn:microsoft.com/office/officeart/2005/8/layout/vList2"/>
    <dgm:cxn modelId="{9489059E-60B4-4CD9-B29B-9BD696806519}" srcId="{48A12023-CD9D-4A26-8032-7592FB70DCE8}" destId="{2BAFE468-A753-4461-BF13-6EA76E4043C2}" srcOrd="1" destOrd="0" parTransId="{B2974CB3-7F9F-4DD2-9225-E4AF703CCD40}" sibTransId="{BEA93DA4-E3FE-4B53-B447-3C0BA6275E36}"/>
    <dgm:cxn modelId="{1B58FAC0-0515-445F-A0E5-7588ED4483AA}" type="presParOf" srcId="{CA1474E6-C45D-4F20-A854-C1FB43D524E9}" destId="{04B87381-06C9-4E3F-8A28-6C6671AAFB14}" srcOrd="0" destOrd="0" presId="urn:microsoft.com/office/officeart/2005/8/layout/vList2"/>
    <dgm:cxn modelId="{E1288059-7C52-47DA-BC0B-67AE10A433A4}" type="presParOf" srcId="{CA1474E6-C45D-4F20-A854-C1FB43D524E9}" destId="{877165C1-A934-43A3-B1EA-A231B6890209}" srcOrd="1" destOrd="0" presId="urn:microsoft.com/office/officeart/2005/8/layout/vList2"/>
    <dgm:cxn modelId="{A8A46375-D2C3-449B-8936-FF9C3B69B4DD}" type="presParOf" srcId="{CA1474E6-C45D-4F20-A854-C1FB43D524E9}" destId="{40EF1C16-7BE1-47B5-AC71-6FECB0476FBE}" srcOrd="2" destOrd="0" presId="urn:microsoft.com/office/officeart/2005/8/layout/vList2"/>
    <dgm:cxn modelId="{4924A5F6-D539-49D1-935D-2D9D8B39D17D}" type="presParOf" srcId="{CA1474E6-C45D-4F20-A854-C1FB43D524E9}" destId="{3AFF5759-8FD6-4155-B5F2-C0B44C3900FC}" srcOrd="3" destOrd="0" presId="urn:microsoft.com/office/officeart/2005/8/layout/vList2"/>
    <dgm:cxn modelId="{623BEA9E-1134-4C32-A80C-F5DB7ADD3944}" type="presParOf" srcId="{CA1474E6-C45D-4F20-A854-C1FB43D524E9}" destId="{2582487C-8B04-476D-B847-A05859AC12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675881-B55F-407B-BC46-23F599CA7A6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EFC313B-C1C3-44A0-BE7E-284100D3F10C}">
      <dgm:prSet phldrT="[Κείμενο]" custT="1"/>
      <dgm:spPr/>
      <dgm:t>
        <a:bodyPr/>
        <a:lstStyle/>
        <a:p>
          <a:r>
            <a:rPr lang="en-US" sz="2800" dirty="0" smtClean="0"/>
            <a:t>Stanford developed software tool</a:t>
          </a:r>
          <a:endParaRPr lang="en-US" sz="2800" dirty="0"/>
        </a:p>
      </dgm:t>
    </dgm:pt>
    <dgm:pt modelId="{3E3434AD-D323-4058-88E7-404348D3615B}" type="parTrans" cxnId="{31A2FD56-49DD-4AD7-BF0A-D55EEDBE8FAE}">
      <dgm:prSet/>
      <dgm:spPr/>
      <dgm:t>
        <a:bodyPr/>
        <a:lstStyle/>
        <a:p>
          <a:endParaRPr lang="en-US"/>
        </a:p>
      </dgm:t>
    </dgm:pt>
    <dgm:pt modelId="{E6F1D8F3-7637-4C1C-AAC9-3F166741DBC2}" type="sibTrans" cxnId="{31A2FD56-49DD-4AD7-BF0A-D55EEDBE8FAE}">
      <dgm:prSet/>
      <dgm:spPr/>
      <dgm:t>
        <a:bodyPr/>
        <a:lstStyle/>
        <a:p>
          <a:endParaRPr lang="en-US"/>
        </a:p>
      </dgm:t>
    </dgm:pt>
    <dgm:pt modelId="{896559A1-021A-4DD3-A97D-7FB58EE94026}">
      <dgm:prSet custT="1"/>
      <dgm:spPr/>
      <dgm:t>
        <a:bodyPr/>
        <a:lstStyle/>
        <a:p>
          <a:r>
            <a:rPr lang="en-US" sz="2800" dirty="0" smtClean="0"/>
            <a:t>Necessary complement to the “slicing framework” of a testbed</a:t>
          </a:r>
        </a:p>
      </dgm:t>
    </dgm:pt>
    <dgm:pt modelId="{B5D4ABA0-C777-4FAF-B3B2-3BC3D34A0AED}" type="parTrans" cxnId="{6916FFC9-4627-47CA-8047-26A12AAFFFF6}">
      <dgm:prSet/>
      <dgm:spPr/>
      <dgm:t>
        <a:bodyPr/>
        <a:lstStyle/>
        <a:p>
          <a:endParaRPr lang="en-US"/>
        </a:p>
      </dgm:t>
    </dgm:pt>
    <dgm:pt modelId="{2EEEF1E3-585F-4E63-91CE-2E643373F02E}" type="sibTrans" cxnId="{6916FFC9-4627-47CA-8047-26A12AAFFFF6}">
      <dgm:prSet/>
      <dgm:spPr/>
      <dgm:t>
        <a:bodyPr/>
        <a:lstStyle/>
        <a:p>
          <a:endParaRPr lang="en-US"/>
        </a:p>
      </dgm:t>
    </dgm:pt>
    <dgm:pt modelId="{5AB21B3F-4639-4CA6-9731-5F1A1B62CE7B}">
      <dgm:prSet custT="1"/>
      <dgm:spPr/>
      <dgm:t>
        <a:bodyPr/>
        <a:lstStyle/>
        <a:p>
          <a:r>
            <a:rPr lang="en-US" sz="2800" dirty="0" smtClean="0"/>
            <a:t>Shares the OF switches of a testbed among the testbed users</a:t>
          </a:r>
          <a:endParaRPr lang="en-US" sz="2800" dirty="0"/>
        </a:p>
      </dgm:t>
    </dgm:pt>
    <dgm:pt modelId="{7B4E270D-5983-4EC8-B815-706E270E791B}" type="parTrans" cxnId="{FC0C7F96-749F-4953-ADD4-EFD27934D384}">
      <dgm:prSet/>
      <dgm:spPr/>
      <dgm:t>
        <a:bodyPr/>
        <a:lstStyle/>
        <a:p>
          <a:endParaRPr lang="en-US"/>
        </a:p>
      </dgm:t>
    </dgm:pt>
    <dgm:pt modelId="{A7241776-454E-44C5-90F1-9AE212A86847}" type="sibTrans" cxnId="{FC0C7F96-749F-4953-ADD4-EFD27934D384}">
      <dgm:prSet/>
      <dgm:spPr/>
      <dgm:t>
        <a:bodyPr/>
        <a:lstStyle/>
        <a:p>
          <a:endParaRPr lang="en-US"/>
        </a:p>
      </dgm:t>
    </dgm:pt>
    <dgm:pt modelId="{91C6BA58-AB56-4C95-823C-9E281E0BD79F}">
      <dgm:prSet custT="1"/>
      <dgm:spPr/>
      <dgm:t>
        <a:bodyPr/>
        <a:lstStyle/>
        <a:p>
          <a:r>
            <a:rPr lang="en-US" sz="2800" dirty="0" smtClean="0"/>
            <a:t>It creates an </a:t>
          </a:r>
          <a:r>
            <a:rPr lang="en-US" sz="2800" u="sng" dirty="0" smtClean="0"/>
            <a:t>OF slice factory</a:t>
          </a:r>
          <a:endParaRPr lang="en-US" sz="2800" u="sng" dirty="0"/>
        </a:p>
      </dgm:t>
    </dgm:pt>
    <dgm:pt modelId="{45950D2F-F6BD-4A56-8FAE-0DF7E7EE2335}" type="parTrans" cxnId="{EBE35A04-36F8-4C8E-8F90-945B59B76340}">
      <dgm:prSet/>
      <dgm:spPr/>
    </dgm:pt>
    <dgm:pt modelId="{E764C047-12DC-4150-B99F-10AC61E0E975}" type="sibTrans" cxnId="{EBE35A04-36F8-4C8E-8F90-945B59B76340}">
      <dgm:prSet/>
      <dgm:spPr/>
    </dgm:pt>
    <dgm:pt modelId="{37EA1B0B-C50B-4FCC-90AC-857F7F429DD7}" type="pres">
      <dgm:prSet presAssocID="{C2675881-B55F-407B-BC46-23F599CA7A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4BB96-3331-4127-AE84-28BE57EEDD9E}" type="pres">
      <dgm:prSet presAssocID="{FEFC313B-C1C3-44A0-BE7E-284100D3F10C}" presName="parentLin" presStyleCnt="0"/>
      <dgm:spPr/>
    </dgm:pt>
    <dgm:pt modelId="{D27B9DEE-FC92-442A-B2EC-3470785F8D00}" type="pres">
      <dgm:prSet presAssocID="{FEFC313B-C1C3-44A0-BE7E-284100D3F10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DD1064F-1CE2-4C04-86F0-608F9498F5E4}" type="pres">
      <dgm:prSet presAssocID="{FEFC313B-C1C3-44A0-BE7E-284100D3F1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C39D9-4718-4FAF-A3BE-4F0C7B16810F}" type="pres">
      <dgm:prSet presAssocID="{FEFC313B-C1C3-44A0-BE7E-284100D3F10C}" presName="negativeSpace" presStyleCnt="0"/>
      <dgm:spPr/>
    </dgm:pt>
    <dgm:pt modelId="{2CA7FD88-8E17-4B6E-BBA3-DE255C5D9AC5}" type="pres">
      <dgm:prSet presAssocID="{FEFC313B-C1C3-44A0-BE7E-284100D3F10C}" presName="childText" presStyleLbl="conFgAcc1" presStyleIdx="0" presStyleCnt="4">
        <dgm:presLayoutVars>
          <dgm:bulletEnabled val="1"/>
        </dgm:presLayoutVars>
      </dgm:prSet>
      <dgm:spPr/>
    </dgm:pt>
    <dgm:pt modelId="{EC410197-146E-435F-B57F-94C8C994CA5E}" type="pres">
      <dgm:prSet presAssocID="{E6F1D8F3-7637-4C1C-AAC9-3F166741DBC2}" presName="spaceBetweenRectangles" presStyleCnt="0"/>
      <dgm:spPr/>
    </dgm:pt>
    <dgm:pt modelId="{261AADEF-4698-45BB-8F83-1117EB3E4DFC}" type="pres">
      <dgm:prSet presAssocID="{896559A1-021A-4DD3-A97D-7FB58EE94026}" presName="parentLin" presStyleCnt="0"/>
      <dgm:spPr/>
    </dgm:pt>
    <dgm:pt modelId="{B0975537-F473-4B8F-AD3C-6AF1A1BE7053}" type="pres">
      <dgm:prSet presAssocID="{896559A1-021A-4DD3-A97D-7FB58EE94026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031DDEC-F48D-41AF-A257-4CA8038CACC6}" type="pres">
      <dgm:prSet presAssocID="{896559A1-021A-4DD3-A97D-7FB58EE9402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75270-4788-4FF7-8CF9-66119BF70C37}" type="pres">
      <dgm:prSet presAssocID="{896559A1-021A-4DD3-A97D-7FB58EE94026}" presName="negativeSpace" presStyleCnt="0"/>
      <dgm:spPr/>
    </dgm:pt>
    <dgm:pt modelId="{2ECD8002-7D2D-4888-BF24-57C61C9C759F}" type="pres">
      <dgm:prSet presAssocID="{896559A1-021A-4DD3-A97D-7FB58EE9402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73B21-734A-409D-B12E-F7F8F69213CE}" type="pres">
      <dgm:prSet presAssocID="{2EEEF1E3-585F-4E63-91CE-2E643373F02E}" presName="spaceBetweenRectangles" presStyleCnt="0"/>
      <dgm:spPr/>
    </dgm:pt>
    <dgm:pt modelId="{1790C770-A68A-423D-B4AD-C81CCC4E90F0}" type="pres">
      <dgm:prSet presAssocID="{5AB21B3F-4639-4CA6-9731-5F1A1B62CE7B}" presName="parentLin" presStyleCnt="0"/>
      <dgm:spPr/>
    </dgm:pt>
    <dgm:pt modelId="{D6EA91D7-DD3A-4479-A9AD-3D0152643B1A}" type="pres">
      <dgm:prSet presAssocID="{5AB21B3F-4639-4CA6-9731-5F1A1B62CE7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FC40B6B-B680-4A6F-9205-EAEFFF832099}" type="pres">
      <dgm:prSet presAssocID="{5AB21B3F-4639-4CA6-9731-5F1A1B62CE7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702FA-5B29-4D6E-89E1-9F747DA74B47}" type="pres">
      <dgm:prSet presAssocID="{5AB21B3F-4639-4CA6-9731-5F1A1B62CE7B}" presName="negativeSpace" presStyleCnt="0"/>
      <dgm:spPr/>
    </dgm:pt>
    <dgm:pt modelId="{0150CABF-A22F-4ADE-8A2E-04EF0E587696}" type="pres">
      <dgm:prSet presAssocID="{5AB21B3F-4639-4CA6-9731-5F1A1B62CE7B}" presName="childText" presStyleLbl="conFgAcc1" presStyleIdx="2" presStyleCnt="4">
        <dgm:presLayoutVars>
          <dgm:bulletEnabled val="1"/>
        </dgm:presLayoutVars>
      </dgm:prSet>
      <dgm:spPr/>
    </dgm:pt>
    <dgm:pt modelId="{624C58B3-FBC2-4170-84E6-2BFECC97E6DB}" type="pres">
      <dgm:prSet presAssocID="{A7241776-454E-44C5-90F1-9AE212A86847}" presName="spaceBetweenRectangles" presStyleCnt="0"/>
      <dgm:spPr/>
    </dgm:pt>
    <dgm:pt modelId="{CEDE51EF-5099-4469-AF0B-344F551D4E7B}" type="pres">
      <dgm:prSet presAssocID="{91C6BA58-AB56-4C95-823C-9E281E0BD79F}" presName="parentLin" presStyleCnt="0"/>
      <dgm:spPr/>
    </dgm:pt>
    <dgm:pt modelId="{9506FADB-692C-427F-A3E3-27C79B4E1829}" type="pres">
      <dgm:prSet presAssocID="{91C6BA58-AB56-4C95-823C-9E281E0BD79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4B35041-A65C-4FF6-9360-6D0E15156EF7}" type="pres">
      <dgm:prSet presAssocID="{91C6BA58-AB56-4C95-823C-9E281E0BD7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0A1F7-08BE-49A7-B6DE-AB6995410170}" type="pres">
      <dgm:prSet presAssocID="{91C6BA58-AB56-4C95-823C-9E281E0BD79F}" presName="negativeSpace" presStyleCnt="0"/>
      <dgm:spPr/>
    </dgm:pt>
    <dgm:pt modelId="{728A03DD-3233-4ECF-9904-7C1724158C4E}" type="pres">
      <dgm:prSet presAssocID="{91C6BA58-AB56-4C95-823C-9E281E0BD79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95E02DA-7984-4B64-A418-345F775E75C0}" type="presOf" srcId="{5AB21B3F-4639-4CA6-9731-5F1A1B62CE7B}" destId="{8FC40B6B-B680-4A6F-9205-EAEFFF832099}" srcOrd="1" destOrd="0" presId="urn:microsoft.com/office/officeart/2005/8/layout/list1"/>
    <dgm:cxn modelId="{31A2FD56-49DD-4AD7-BF0A-D55EEDBE8FAE}" srcId="{C2675881-B55F-407B-BC46-23F599CA7A6F}" destId="{FEFC313B-C1C3-44A0-BE7E-284100D3F10C}" srcOrd="0" destOrd="0" parTransId="{3E3434AD-D323-4058-88E7-404348D3615B}" sibTransId="{E6F1D8F3-7637-4C1C-AAC9-3F166741DBC2}"/>
    <dgm:cxn modelId="{80332F0E-9200-4CB3-AF1D-9610378AEB8E}" type="presOf" srcId="{FEFC313B-C1C3-44A0-BE7E-284100D3F10C}" destId="{9DD1064F-1CE2-4C04-86F0-608F9498F5E4}" srcOrd="1" destOrd="0" presId="urn:microsoft.com/office/officeart/2005/8/layout/list1"/>
    <dgm:cxn modelId="{1A54EE57-1197-4EBC-9FC7-C2F96C462A15}" type="presOf" srcId="{896559A1-021A-4DD3-A97D-7FB58EE94026}" destId="{8031DDEC-F48D-41AF-A257-4CA8038CACC6}" srcOrd="1" destOrd="0" presId="urn:microsoft.com/office/officeart/2005/8/layout/list1"/>
    <dgm:cxn modelId="{391591B3-1DC2-4259-BCDF-FE0559A7C313}" type="presOf" srcId="{C2675881-B55F-407B-BC46-23F599CA7A6F}" destId="{37EA1B0B-C50B-4FCC-90AC-857F7F429DD7}" srcOrd="0" destOrd="0" presId="urn:microsoft.com/office/officeart/2005/8/layout/list1"/>
    <dgm:cxn modelId="{78180B30-B91B-4DD7-BF65-E569E7D0850A}" type="presOf" srcId="{896559A1-021A-4DD3-A97D-7FB58EE94026}" destId="{B0975537-F473-4B8F-AD3C-6AF1A1BE7053}" srcOrd="0" destOrd="0" presId="urn:microsoft.com/office/officeart/2005/8/layout/list1"/>
    <dgm:cxn modelId="{FC0C7F96-749F-4953-ADD4-EFD27934D384}" srcId="{C2675881-B55F-407B-BC46-23F599CA7A6F}" destId="{5AB21B3F-4639-4CA6-9731-5F1A1B62CE7B}" srcOrd="2" destOrd="0" parTransId="{7B4E270D-5983-4EC8-B815-706E270E791B}" sibTransId="{A7241776-454E-44C5-90F1-9AE212A86847}"/>
    <dgm:cxn modelId="{392B117E-490D-4C12-8E9E-DC66D8BC99CD}" type="presOf" srcId="{FEFC313B-C1C3-44A0-BE7E-284100D3F10C}" destId="{D27B9DEE-FC92-442A-B2EC-3470785F8D00}" srcOrd="0" destOrd="0" presId="urn:microsoft.com/office/officeart/2005/8/layout/list1"/>
    <dgm:cxn modelId="{EEEDC160-2245-48CC-B53D-7AE1B6B9D8EB}" type="presOf" srcId="{91C6BA58-AB56-4C95-823C-9E281E0BD79F}" destId="{F4B35041-A65C-4FF6-9360-6D0E15156EF7}" srcOrd="1" destOrd="0" presId="urn:microsoft.com/office/officeart/2005/8/layout/list1"/>
    <dgm:cxn modelId="{EBE35A04-36F8-4C8E-8F90-945B59B76340}" srcId="{C2675881-B55F-407B-BC46-23F599CA7A6F}" destId="{91C6BA58-AB56-4C95-823C-9E281E0BD79F}" srcOrd="3" destOrd="0" parTransId="{45950D2F-F6BD-4A56-8FAE-0DF7E7EE2335}" sibTransId="{E764C047-12DC-4150-B99F-10AC61E0E975}"/>
    <dgm:cxn modelId="{AACE3C55-D389-41CA-BC05-EA8475E8063A}" type="presOf" srcId="{5AB21B3F-4639-4CA6-9731-5F1A1B62CE7B}" destId="{D6EA91D7-DD3A-4479-A9AD-3D0152643B1A}" srcOrd="0" destOrd="0" presId="urn:microsoft.com/office/officeart/2005/8/layout/list1"/>
    <dgm:cxn modelId="{6916FFC9-4627-47CA-8047-26A12AAFFFF6}" srcId="{C2675881-B55F-407B-BC46-23F599CA7A6F}" destId="{896559A1-021A-4DD3-A97D-7FB58EE94026}" srcOrd="1" destOrd="0" parTransId="{B5D4ABA0-C777-4FAF-B3B2-3BC3D34A0AED}" sibTransId="{2EEEF1E3-585F-4E63-91CE-2E643373F02E}"/>
    <dgm:cxn modelId="{1D22451D-B096-4E6F-8164-C6A0C584B5CF}" type="presOf" srcId="{91C6BA58-AB56-4C95-823C-9E281E0BD79F}" destId="{9506FADB-692C-427F-A3E3-27C79B4E1829}" srcOrd="0" destOrd="0" presId="urn:microsoft.com/office/officeart/2005/8/layout/list1"/>
    <dgm:cxn modelId="{09ED122A-AB76-44F3-AF7B-AEA75C67E3FF}" type="presParOf" srcId="{37EA1B0B-C50B-4FCC-90AC-857F7F429DD7}" destId="{A0F4BB96-3331-4127-AE84-28BE57EEDD9E}" srcOrd="0" destOrd="0" presId="urn:microsoft.com/office/officeart/2005/8/layout/list1"/>
    <dgm:cxn modelId="{61B86086-A528-4A04-90E6-930D7C0F0D65}" type="presParOf" srcId="{A0F4BB96-3331-4127-AE84-28BE57EEDD9E}" destId="{D27B9DEE-FC92-442A-B2EC-3470785F8D00}" srcOrd="0" destOrd="0" presId="urn:microsoft.com/office/officeart/2005/8/layout/list1"/>
    <dgm:cxn modelId="{FCFDFC18-1912-420B-AEA1-7BAAE77038DF}" type="presParOf" srcId="{A0F4BB96-3331-4127-AE84-28BE57EEDD9E}" destId="{9DD1064F-1CE2-4C04-86F0-608F9498F5E4}" srcOrd="1" destOrd="0" presId="urn:microsoft.com/office/officeart/2005/8/layout/list1"/>
    <dgm:cxn modelId="{6516097C-A49F-43F9-A85E-8F00269938B6}" type="presParOf" srcId="{37EA1B0B-C50B-4FCC-90AC-857F7F429DD7}" destId="{426C39D9-4718-4FAF-A3BE-4F0C7B16810F}" srcOrd="1" destOrd="0" presId="urn:microsoft.com/office/officeart/2005/8/layout/list1"/>
    <dgm:cxn modelId="{E058E048-CEDD-40A2-B6A9-AB599A893AC1}" type="presParOf" srcId="{37EA1B0B-C50B-4FCC-90AC-857F7F429DD7}" destId="{2CA7FD88-8E17-4B6E-BBA3-DE255C5D9AC5}" srcOrd="2" destOrd="0" presId="urn:microsoft.com/office/officeart/2005/8/layout/list1"/>
    <dgm:cxn modelId="{EE130E10-F1C0-489E-A08E-419276F615C2}" type="presParOf" srcId="{37EA1B0B-C50B-4FCC-90AC-857F7F429DD7}" destId="{EC410197-146E-435F-B57F-94C8C994CA5E}" srcOrd="3" destOrd="0" presId="urn:microsoft.com/office/officeart/2005/8/layout/list1"/>
    <dgm:cxn modelId="{08FC7E9A-0C95-445C-BBB1-F813A92B8A4C}" type="presParOf" srcId="{37EA1B0B-C50B-4FCC-90AC-857F7F429DD7}" destId="{261AADEF-4698-45BB-8F83-1117EB3E4DFC}" srcOrd="4" destOrd="0" presId="urn:microsoft.com/office/officeart/2005/8/layout/list1"/>
    <dgm:cxn modelId="{E52295B1-96C2-483F-916F-EFA918219513}" type="presParOf" srcId="{261AADEF-4698-45BB-8F83-1117EB3E4DFC}" destId="{B0975537-F473-4B8F-AD3C-6AF1A1BE7053}" srcOrd="0" destOrd="0" presId="urn:microsoft.com/office/officeart/2005/8/layout/list1"/>
    <dgm:cxn modelId="{295700C4-1CFB-4CF1-ABF3-46F45D9D33E2}" type="presParOf" srcId="{261AADEF-4698-45BB-8F83-1117EB3E4DFC}" destId="{8031DDEC-F48D-41AF-A257-4CA8038CACC6}" srcOrd="1" destOrd="0" presId="urn:microsoft.com/office/officeart/2005/8/layout/list1"/>
    <dgm:cxn modelId="{6D258C84-50DB-42F2-9A1E-DCE4E645DD84}" type="presParOf" srcId="{37EA1B0B-C50B-4FCC-90AC-857F7F429DD7}" destId="{5BD75270-4788-4FF7-8CF9-66119BF70C37}" srcOrd="5" destOrd="0" presId="urn:microsoft.com/office/officeart/2005/8/layout/list1"/>
    <dgm:cxn modelId="{5FA14F76-1EEE-4DC1-9727-B5657C2C8B28}" type="presParOf" srcId="{37EA1B0B-C50B-4FCC-90AC-857F7F429DD7}" destId="{2ECD8002-7D2D-4888-BF24-57C61C9C759F}" srcOrd="6" destOrd="0" presId="urn:microsoft.com/office/officeart/2005/8/layout/list1"/>
    <dgm:cxn modelId="{98B5229E-7248-4828-8119-25EF655292F9}" type="presParOf" srcId="{37EA1B0B-C50B-4FCC-90AC-857F7F429DD7}" destId="{05373B21-734A-409D-B12E-F7F8F69213CE}" srcOrd="7" destOrd="0" presId="urn:microsoft.com/office/officeart/2005/8/layout/list1"/>
    <dgm:cxn modelId="{41C86703-8525-439E-BF11-C61875C5BAA3}" type="presParOf" srcId="{37EA1B0B-C50B-4FCC-90AC-857F7F429DD7}" destId="{1790C770-A68A-423D-B4AD-C81CCC4E90F0}" srcOrd="8" destOrd="0" presId="urn:microsoft.com/office/officeart/2005/8/layout/list1"/>
    <dgm:cxn modelId="{98F85DC5-864D-4AB5-96E3-35BBC374B178}" type="presParOf" srcId="{1790C770-A68A-423D-B4AD-C81CCC4E90F0}" destId="{D6EA91D7-DD3A-4479-A9AD-3D0152643B1A}" srcOrd="0" destOrd="0" presId="urn:microsoft.com/office/officeart/2005/8/layout/list1"/>
    <dgm:cxn modelId="{51C2DC53-DAD8-4FD8-BDDE-E09D18F50B3F}" type="presParOf" srcId="{1790C770-A68A-423D-B4AD-C81CCC4E90F0}" destId="{8FC40B6B-B680-4A6F-9205-EAEFFF832099}" srcOrd="1" destOrd="0" presId="urn:microsoft.com/office/officeart/2005/8/layout/list1"/>
    <dgm:cxn modelId="{D144C5CA-5CB2-41FE-97D4-1F0540BAB22C}" type="presParOf" srcId="{37EA1B0B-C50B-4FCC-90AC-857F7F429DD7}" destId="{265702FA-5B29-4D6E-89E1-9F747DA74B47}" srcOrd="9" destOrd="0" presId="urn:microsoft.com/office/officeart/2005/8/layout/list1"/>
    <dgm:cxn modelId="{632CA489-68A9-4A60-AA22-ABA90BEFCFB3}" type="presParOf" srcId="{37EA1B0B-C50B-4FCC-90AC-857F7F429DD7}" destId="{0150CABF-A22F-4ADE-8A2E-04EF0E587696}" srcOrd="10" destOrd="0" presId="urn:microsoft.com/office/officeart/2005/8/layout/list1"/>
    <dgm:cxn modelId="{5235C76D-3331-4795-A506-A5F632AE569A}" type="presParOf" srcId="{37EA1B0B-C50B-4FCC-90AC-857F7F429DD7}" destId="{624C58B3-FBC2-4170-84E6-2BFECC97E6DB}" srcOrd="11" destOrd="0" presId="urn:microsoft.com/office/officeart/2005/8/layout/list1"/>
    <dgm:cxn modelId="{DE72567E-0430-4345-B4D0-70DCAA849AD7}" type="presParOf" srcId="{37EA1B0B-C50B-4FCC-90AC-857F7F429DD7}" destId="{CEDE51EF-5099-4469-AF0B-344F551D4E7B}" srcOrd="12" destOrd="0" presId="urn:microsoft.com/office/officeart/2005/8/layout/list1"/>
    <dgm:cxn modelId="{735D28BE-96C7-484B-B6DB-F902AE905181}" type="presParOf" srcId="{CEDE51EF-5099-4469-AF0B-344F551D4E7B}" destId="{9506FADB-692C-427F-A3E3-27C79B4E1829}" srcOrd="0" destOrd="0" presId="urn:microsoft.com/office/officeart/2005/8/layout/list1"/>
    <dgm:cxn modelId="{047039DD-888B-47A3-B0D7-F718B736B33E}" type="presParOf" srcId="{CEDE51EF-5099-4469-AF0B-344F551D4E7B}" destId="{F4B35041-A65C-4FF6-9360-6D0E15156EF7}" srcOrd="1" destOrd="0" presId="urn:microsoft.com/office/officeart/2005/8/layout/list1"/>
    <dgm:cxn modelId="{7A007136-C566-4131-9F1B-1994C66D232F}" type="presParOf" srcId="{37EA1B0B-C50B-4FCC-90AC-857F7F429DD7}" destId="{02E0A1F7-08BE-49A7-B6DE-AB6995410170}" srcOrd="13" destOrd="0" presId="urn:microsoft.com/office/officeart/2005/8/layout/list1"/>
    <dgm:cxn modelId="{B6D6731B-1C72-420D-BEAB-6BB6602FEF0D}" type="presParOf" srcId="{37EA1B0B-C50B-4FCC-90AC-857F7F429DD7}" destId="{728A03DD-3233-4ECF-9904-7C1724158C4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418ABD-1EDA-49B9-8226-BBC9B5759AA3}">
      <dsp:nvSpPr>
        <dsp:cNvPr id="0" name=""/>
        <dsp:cNvSpPr/>
      </dsp:nvSpPr>
      <dsp:spPr>
        <a:xfrm>
          <a:off x="0" y="75873"/>
          <a:ext cx="8352928" cy="7435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OMF-6 is a new approach, where every resource:</a:t>
          </a:r>
          <a:endParaRPr lang="en-US" sz="3100" kern="1200" dirty="0"/>
        </a:p>
      </dsp:txBody>
      <dsp:txXfrm>
        <a:off x="0" y="75873"/>
        <a:ext cx="8352928" cy="743535"/>
      </dsp:txXfrm>
    </dsp:sp>
    <dsp:sp modelId="{4F783603-C9F1-4699-810F-787C205A2B59}">
      <dsp:nvSpPr>
        <dsp:cNvPr id="0" name=""/>
        <dsp:cNvSpPr/>
      </dsp:nvSpPr>
      <dsp:spPr>
        <a:xfrm>
          <a:off x="0" y="819408"/>
          <a:ext cx="8352928" cy="2438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has its own resource proxy or controller (RC)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uses a standardized communication protocol </a:t>
          </a:r>
          <a:br>
            <a:rPr lang="en-US" sz="2400" kern="1200" dirty="0" smtClean="0"/>
          </a:br>
          <a:r>
            <a:rPr lang="en-US" sz="2400" kern="1200" dirty="0" smtClean="0"/>
            <a:t>(create, request, configure, release)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400" kern="1200" dirty="0" smtClean="0"/>
        </a:p>
      </dsp:txBody>
      <dsp:txXfrm>
        <a:off x="0" y="819408"/>
        <a:ext cx="8352928" cy="2438460"/>
      </dsp:txXfrm>
    </dsp:sp>
    <dsp:sp modelId="{22E00302-0456-40E7-BD78-341D6A217BCB}">
      <dsp:nvSpPr>
        <dsp:cNvPr id="0" name=""/>
        <dsp:cNvSpPr/>
      </dsp:nvSpPr>
      <dsp:spPr>
        <a:xfrm>
          <a:off x="0" y="3257868"/>
          <a:ext cx="8352928" cy="7435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development of RCs is:</a:t>
          </a:r>
        </a:p>
      </dsp:txBody>
      <dsp:txXfrm>
        <a:off x="0" y="3257868"/>
        <a:ext cx="8352928" cy="743535"/>
      </dsp:txXfrm>
    </dsp:sp>
    <dsp:sp modelId="{1D31A041-B55E-49A1-97D5-F61C539F5A2C}">
      <dsp:nvSpPr>
        <dsp:cNvPr id="0" name=""/>
        <dsp:cNvSpPr/>
      </dsp:nvSpPr>
      <dsp:spPr>
        <a:xfrm>
          <a:off x="0" y="4001403"/>
          <a:ext cx="8352928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scalable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distributed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flexible</a:t>
          </a:r>
        </a:p>
      </dsp:txBody>
      <dsp:txXfrm>
        <a:off x="0" y="4001403"/>
        <a:ext cx="8352928" cy="12513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B87381-06C9-4E3F-8A28-6C6671AAFB14}">
      <dsp:nvSpPr>
        <dsp:cNvPr id="0" name=""/>
        <dsp:cNvSpPr/>
      </dsp:nvSpPr>
      <dsp:spPr>
        <a:xfrm>
          <a:off x="0" y="86960"/>
          <a:ext cx="4176464" cy="13747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u="sng" kern="1200" dirty="0" smtClean="0"/>
            <a:t>OpenFlow switch</a:t>
          </a:r>
          <a:r>
            <a:rPr lang="en-US" sz="2500" kern="1200" dirty="0" smtClean="0"/>
            <a:t> is Software Defined Networking equipment.</a:t>
          </a:r>
          <a:endParaRPr lang="en-US" sz="2500" kern="1200" dirty="0"/>
        </a:p>
      </dsp:txBody>
      <dsp:txXfrm>
        <a:off x="0" y="86960"/>
        <a:ext cx="4176464" cy="1374750"/>
      </dsp:txXfrm>
    </dsp:sp>
    <dsp:sp modelId="{40EF1C16-7BE1-47B5-AC71-6FECB0476FBE}">
      <dsp:nvSpPr>
        <dsp:cNvPr id="0" name=""/>
        <dsp:cNvSpPr/>
      </dsp:nvSpPr>
      <dsp:spPr>
        <a:xfrm>
          <a:off x="0" y="1533710"/>
          <a:ext cx="4176464" cy="13747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u="sng" kern="1200" dirty="0" smtClean="0"/>
            <a:t>OpenFlow controller</a:t>
          </a:r>
          <a:r>
            <a:rPr lang="en-US" sz="2500" kern="1200" dirty="0" smtClean="0"/>
            <a:t> (NOX) defines the behavior of an OpenFlow switch</a:t>
          </a:r>
          <a:endParaRPr lang="en-US" sz="2500" kern="1200" dirty="0"/>
        </a:p>
      </dsp:txBody>
      <dsp:txXfrm>
        <a:off x="0" y="1533710"/>
        <a:ext cx="4176464" cy="1374750"/>
      </dsp:txXfrm>
    </dsp:sp>
    <dsp:sp modelId="{2582487C-8B04-476D-B847-A05859AC1200}">
      <dsp:nvSpPr>
        <dsp:cNvPr id="0" name=""/>
        <dsp:cNvSpPr/>
      </dsp:nvSpPr>
      <dsp:spPr>
        <a:xfrm>
          <a:off x="0" y="2980461"/>
          <a:ext cx="4176464" cy="13747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u="sng" kern="1200" dirty="0" err="1" smtClean="0"/>
            <a:t>FlowVisor</a:t>
          </a:r>
          <a:r>
            <a:rPr lang="en-US" sz="2500" kern="1200" dirty="0" smtClean="0"/>
            <a:t> creates slices based on the OF switches and assigned to OF controllers</a:t>
          </a:r>
          <a:endParaRPr lang="en-US" sz="2500" kern="1200" dirty="0"/>
        </a:p>
      </dsp:txBody>
      <dsp:txXfrm>
        <a:off x="0" y="2980461"/>
        <a:ext cx="4176464" cy="13747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7FD88-8E17-4B6E-BBA3-DE255C5D9AC5}">
      <dsp:nvSpPr>
        <dsp:cNvPr id="0" name=""/>
        <dsp:cNvSpPr/>
      </dsp:nvSpPr>
      <dsp:spPr>
        <a:xfrm>
          <a:off x="0" y="468999"/>
          <a:ext cx="7848872" cy="705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1064F-1CE2-4C04-86F0-608F9498F5E4}">
      <dsp:nvSpPr>
        <dsp:cNvPr id="0" name=""/>
        <dsp:cNvSpPr/>
      </dsp:nvSpPr>
      <dsp:spPr>
        <a:xfrm>
          <a:off x="392443" y="55719"/>
          <a:ext cx="5494210" cy="8265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Stanford developed software tool</a:t>
          </a:r>
          <a:endParaRPr lang="en-US" sz="2800" kern="1200" dirty="0"/>
        </a:p>
      </dsp:txBody>
      <dsp:txXfrm>
        <a:off x="392443" y="55719"/>
        <a:ext cx="5494210" cy="826560"/>
      </dsp:txXfrm>
    </dsp:sp>
    <dsp:sp modelId="{2ECD8002-7D2D-4888-BF24-57C61C9C759F}">
      <dsp:nvSpPr>
        <dsp:cNvPr id="0" name=""/>
        <dsp:cNvSpPr/>
      </dsp:nvSpPr>
      <dsp:spPr>
        <a:xfrm>
          <a:off x="0" y="1739079"/>
          <a:ext cx="7848872" cy="705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1DDEC-F48D-41AF-A257-4CA8038CACC6}">
      <dsp:nvSpPr>
        <dsp:cNvPr id="0" name=""/>
        <dsp:cNvSpPr/>
      </dsp:nvSpPr>
      <dsp:spPr>
        <a:xfrm>
          <a:off x="392443" y="1325799"/>
          <a:ext cx="5494210" cy="8265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Necessary complement to the “slicing framework” of a testbed</a:t>
          </a:r>
        </a:p>
      </dsp:txBody>
      <dsp:txXfrm>
        <a:off x="392443" y="1325799"/>
        <a:ext cx="5494210" cy="826560"/>
      </dsp:txXfrm>
    </dsp:sp>
    <dsp:sp modelId="{0150CABF-A22F-4ADE-8A2E-04EF0E587696}">
      <dsp:nvSpPr>
        <dsp:cNvPr id="0" name=""/>
        <dsp:cNvSpPr/>
      </dsp:nvSpPr>
      <dsp:spPr>
        <a:xfrm>
          <a:off x="0" y="3009160"/>
          <a:ext cx="7848872" cy="705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40B6B-B680-4A6F-9205-EAEFFF832099}">
      <dsp:nvSpPr>
        <dsp:cNvPr id="0" name=""/>
        <dsp:cNvSpPr/>
      </dsp:nvSpPr>
      <dsp:spPr>
        <a:xfrm>
          <a:off x="392443" y="2595880"/>
          <a:ext cx="5494210" cy="8265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Shares the OF switches of a testbed among the testbed users</a:t>
          </a:r>
          <a:endParaRPr lang="en-US" sz="2800" kern="1200" dirty="0"/>
        </a:p>
      </dsp:txBody>
      <dsp:txXfrm>
        <a:off x="392443" y="2595880"/>
        <a:ext cx="5494210" cy="826560"/>
      </dsp:txXfrm>
    </dsp:sp>
    <dsp:sp modelId="{728A03DD-3233-4ECF-9904-7C1724158C4E}">
      <dsp:nvSpPr>
        <dsp:cNvPr id="0" name=""/>
        <dsp:cNvSpPr/>
      </dsp:nvSpPr>
      <dsp:spPr>
        <a:xfrm>
          <a:off x="0" y="4279240"/>
          <a:ext cx="7848872" cy="705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35041-A65C-4FF6-9360-6D0E15156EF7}">
      <dsp:nvSpPr>
        <dsp:cNvPr id="0" name=""/>
        <dsp:cNvSpPr/>
      </dsp:nvSpPr>
      <dsp:spPr>
        <a:xfrm>
          <a:off x="392443" y="3865960"/>
          <a:ext cx="5494210" cy="8265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It creates an </a:t>
          </a:r>
          <a:r>
            <a:rPr lang="en-US" sz="2800" u="sng" kern="1200" dirty="0" smtClean="0"/>
            <a:t>OF slice factory</a:t>
          </a:r>
          <a:endParaRPr lang="en-US" sz="2800" u="sng" kern="1200" dirty="0"/>
        </a:p>
      </dsp:txBody>
      <dsp:txXfrm>
        <a:off x="392443" y="3865960"/>
        <a:ext cx="5494210" cy="82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ohoumas/omf_rc_openflow" TargetMode="External"/><Relationship Id="rId2" Type="http://schemas.openxmlformats.org/officeDocument/2006/relationships/hyperlink" Target="https://github.com/jackhong/omf_rc_fo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Building OMF 6.0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Resource Controllers for OpenFlow support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23/01/2013</a:t>
            </a:r>
          </a:p>
          <a:p>
            <a:pPr algn="r"/>
            <a:r>
              <a:rPr lang="en-US" dirty="0" err="1" smtClean="0"/>
              <a:t>OpenLab</a:t>
            </a:r>
            <a:r>
              <a:rPr lang="en-US" dirty="0" smtClean="0"/>
              <a:t> </a:t>
            </a:r>
            <a:r>
              <a:rPr lang="en-US" dirty="0" err="1" smtClean="0"/>
              <a:t>Plugfest</a:t>
            </a:r>
            <a:endParaRPr lang="en-US" dirty="0" smtClean="0"/>
          </a:p>
          <a:p>
            <a:pPr algn="r"/>
            <a:r>
              <a:rPr lang="en-US" dirty="0" smtClean="0"/>
              <a:t>Paris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OMF-Overview-User-sm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78845" y="1600200"/>
            <a:ext cx="4586309" cy="4525963"/>
          </a:xfrm>
        </p:spPr>
      </p:pic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 OMF?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OMF 6.0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395536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omf-messag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5059" y="1124744"/>
            <a:ext cx="5127181" cy="5517628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44016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OMF 6.0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communication protocol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44016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OMF 6.0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200" dirty="0" err="1" smtClean="0">
                <a:solidFill>
                  <a:schemeClr val="tx2"/>
                </a:solidFill>
              </a:rPr>
              <a:t>xmpp</a:t>
            </a:r>
            <a:r>
              <a:rPr lang="en-US" sz="3200" dirty="0" smtClean="0">
                <a:solidFill>
                  <a:schemeClr val="tx2"/>
                </a:solidFill>
              </a:rPr>
              <a:t> messaging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4 - Θέση περιεχομένου" descr="s2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28361"/>
            <a:ext cx="8229600" cy="306964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flowvis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871035"/>
            <a:ext cx="4265687" cy="3790213"/>
          </a:xfrm>
        </p:spPr>
      </p:pic>
      <p:graphicFrame>
        <p:nvGraphicFramePr>
          <p:cNvPr id="12" name="11 - Διάγραμμα"/>
          <p:cNvGraphicFramePr/>
          <p:nvPr/>
        </p:nvGraphicFramePr>
        <p:xfrm>
          <a:off x="323528" y="1723132"/>
          <a:ext cx="4176464" cy="4442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0811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0" dirty="0" smtClean="0">
                <a:solidFill>
                  <a:schemeClr val="tx2"/>
                </a:solidFill>
              </a:rPr>
              <a:t>OpenFlow slicing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2"/>
                </a:solidFill>
              </a:rPr>
              <a:t>FlowVisor</a:t>
            </a:r>
            <a:endParaRPr lang="en-US" sz="44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8" name="7 - Διάγραμμα"/>
          <p:cNvGraphicFramePr/>
          <p:nvPr/>
        </p:nvGraphicFramePr>
        <p:xfrm>
          <a:off x="683568" y="1340768"/>
          <a:ext cx="78488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OF Slice Factory &amp; OF slice RCs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0324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RCs translate the created messages by EC to </a:t>
            </a:r>
            <a:r>
              <a:rPr lang="en-US" dirty="0" err="1" smtClean="0"/>
              <a:t>FlowVisor</a:t>
            </a:r>
            <a:r>
              <a:rPr lang="en-US" dirty="0" smtClean="0"/>
              <a:t> appropriate commands:</a:t>
            </a:r>
          </a:p>
          <a:p>
            <a:pPr lvl="1"/>
            <a:r>
              <a:rPr lang="en-US" dirty="0" smtClean="0"/>
              <a:t>create (OF slice factory → OF slice)</a:t>
            </a:r>
          </a:p>
          <a:p>
            <a:pPr lvl="1"/>
            <a:r>
              <a:rPr lang="en-US" dirty="0" smtClean="0"/>
              <a:t>release (OF slice factory → OF slice)</a:t>
            </a:r>
          </a:p>
          <a:p>
            <a:pPr lvl="1"/>
            <a:r>
              <a:rPr lang="en-US" dirty="0" smtClean="0"/>
              <a:t>configure (e.g. connections to the </a:t>
            </a:r>
            <a:r>
              <a:rPr lang="en-US" dirty="0" err="1" smtClean="0"/>
              <a:t>FlowVisor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request (e.g. name of an OF slice)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Useful links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032448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github.com/jackhong/omf_rc_foo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github.com/kohoumas/omf_rc_openflow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184</Words>
  <Application>Microsoft Office PowerPoint</Application>
  <PresentationFormat>Προβολή στην οθόνη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Building OMF 6.0  Resource Controllers for OpenFlow support</vt:lpstr>
      <vt:lpstr>What is OMF?</vt:lpstr>
      <vt:lpstr>OMF 6.0</vt:lpstr>
      <vt:lpstr>OMF 6.0  communication protocol</vt:lpstr>
      <vt:lpstr>OMF 6.0  xmpp messaging</vt:lpstr>
      <vt:lpstr>OpenFlow slicing</vt:lpstr>
      <vt:lpstr>FlowVisor</vt:lpstr>
      <vt:lpstr>OF Slice Factory &amp; OF slice RCs</vt:lpstr>
      <vt:lpstr>Useful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OMF6 Resource Controller for OpenFlow support</dc:title>
  <dc:creator>kohoumas</dc:creator>
  <cp:lastModifiedBy>kohoumas</cp:lastModifiedBy>
  <cp:revision>19</cp:revision>
  <dcterms:created xsi:type="dcterms:W3CDTF">2013-01-21T17:32:26Z</dcterms:created>
  <dcterms:modified xsi:type="dcterms:W3CDTF">2013-01-29T10:07:06Z</dcterms:modified>
</cp:coreProperties>
</file>